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326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02F63EB3-A6F1-4B5B-BE75-49751B8160E5}" xr6:coauthVersionLast="47" xr6:coauthVersionMax="47" xr10:uidLastSave="{00000000-0000-0000-0000-000000000000}"/>
  <bookViews>
    <workbookView xWindow="-120" yWindow="-120" windowWidth="29040" windowHeight="15720" tabRatio="926" activeTab="5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S77" i="8" l="1"/>
  <c r="AVS75" i="8"/>
  <c r="AVS35" i="8"/>
  <c r="AVS33" i="8"/>
  <c r="AVS32" i="8"/>
  <c r="AVS18" i="8"/>
  <c r="AVT42" i="8"/>
  <c r="AVR77" i="8" l="1"/>
  <c r="AVR75" i="8"/>
  <c r="AVR63" i="8"/>
  <c r="AVR58" i="8"/>
  <c r="AVR53" i="8"/>
  <c r="AVR48" i="8"/>
  <c r="AVR43" i="8"/>
  <c r="AVR35" i="8"/>
  <c r="AVR33" i="8"/>
  <c r="AVR32" i="8"/>
  <c r="AVR28" i="8"/>
  <c r="AVR23" i="8"/>
  <c r="AVR18" i="8"/>
  <c r="AVR13" i="8"/>
  <c r="AVR8" i="8"/>
  <c r="I323" i="12" l="1"/>
  <c r="F323" i="12"/>
  <c r="AVQ77" i="8"/>
  <c r="AVQ75" i="8"/>
  <c r="AVQ63" i="8"/>
  <c r="AVQ58" i="8"/>
  <c r="AVQ53" i="8"/>
  <c r="AVQ48" i="8"/>
  <c r="AVQ43" i="8"/>
  <c r="AVQ35" i="8"/>
  <c r="AVQ33" i="8"/>
  <c r="AVQ32" i="8"/>
  <c r="AVQ28" i="8"/>
  <c r="AVQ23" i="8"/>
  <c r="AVQ18" i="8"/>
  <c r="AVQ13" i="8"/>
  <c r="AVQ8" i="8"/>
  <c r="AVP77" i="8" l="1"/>
  <c r="AVP75" i="8"/>
  <c r="AVP63" i="8"/>
  <c r="AVP58" i="8"/>
  <c r="AVP53" i="8"/>
  <c r="AVP48" i="8"/>
  <c r="AVP43" i="8"/>
  <c r="AVP35" i="8"/>
  <c r="AVP33" i="8"/>
  <c r="AVP32" i="8"/>
  <c r="AVP28" i="8"/>
  <c r="AVP23" i="8"/>
  <c r="AVP18" i="8"/>
  <c r="AVP13" i="8"/>
  <c r="AVP8" i="8"/>
  <c r="D323" i="12"/>
  <c r="AVO75" i="8"/>
  <c r="AVO77" i="8"/>
  <c r="AVO35" i="8"/>
  <c r="AVO33" i="8"/>
  <c r="AVO32" i="8"/>
  <c r="AVN77" i="8"/>
  <c r="AVN75" i="8"/>
  <c r="AVN63" i="8"/>
  <c r="AVN58" i="8"/>
  <c r="AVN53" i="8"/>
  <c r="AVN48" i="8"/>
  <c r="AVN43" i="8"/>
  <c r="AVN35" i="8"/>
  <c r="AVN33" i="8"/>
  <c r="AVN32" i="8"/>
  <c r="AVN28" i="8"/>
  <c r="AVN23" i="8"/>
  <c r="AVN18" i="8"/>
  <c r="AVN13" i="8"/>
  <c r="AVN8" i="8"/>
  <c r="I322" i="12"/>
  <c r="AVM77" i="8"/>
  <c r="AVM75" i="8"/>
  <c r="AVM63" i="8"/>
  <c r="AVM58" i="8"/>
  <c r="AVM53" i="8"/>
  <c r="AVM48" i="8"/>
  <c r="AVM43" i="8"/>
  <c r="AVM35" i="8"/>
  <c r="AVM33" i="8"/>
  <c r="AVM32" i="8"/>
  <c r="AVM28" i="8"/>
  <c r="AVM23" i="8"/>
  <c r="AVM18" i="8"/>
  <c r="AVM13" i="8"/>
  <c r="AVM8" i="8"/>
  <c r="AVL77" i="8"/>
  <c r="AVL75" i="8"/>
  <c r="AVL63" i="8"/>
  <c r="AVL58" i="8"/>
  <c r="AVL53" i="8"/>
  <c r="AVL48" i="8"/>
  <c r="AVL43" i="8"/>
  <c r="AVL35" i="8"/>
  <c r="AVL33" i="8"/>
  <c r="AVL32" i="8"/>
  <c r="AVL28" i="8"/>
  <c r="AVL23" i="8"/>
  <c r="AVL18" i="8"/>
  <c r="AVL13" i="8"/>
  <c r="AVL8" i="8"/>
  <c r="AVK77" i="8"/>
  <c r="AVK75" i="8"/>
  <c r="AVK35" i="8"/>
  <c r="AVK33" i="8"/>
  <c r="AVK32" i="8"/>
  <c r="I321" i="12"/>
  <c r="AVJ77" i="8"/>
  <c r="AVJ75" i="8"/>
  <c r="AVJ63" i="8"/>
  <c r="AVJ58" i="8"/>
  <c r="AVJ53" i="8"/>
  <c r="AVJ48" i="8"/>
  <c r="AVJ43" i="8"/>
  <c r="AVJ35" i="8"/>
  <c r="AVJ33" i="8"/>
  <c r="AVJ32" i="8"/>
  <c r="AVJ28" i="8"/>
  <c r="AVJ23" i="8"/>
  <c r="AVJ18" i="8"/>
  <c r="AVJ13" i="8"/>
  <c r="AVJ8" i="8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2" i="8"/>
  <c r="AUR33" i="8" s="1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2" i="8"/>
  <c r="AUQ33" i="8" s="1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U61" i="8"/>
  <c r="AVT61" i="8"/>
  <c r="AVS61" i="8"/>
  <c r="AVR61" i="8"/>
  <c r="AVQ61" i="8"/>
  <c r="AVP61" i="8"/>
  <c r="AVO61" i="8"/>
  <c r="AVN61" i="8"/>
  <c r="AVM61" i="8"/>
  <c r="AVL61" i="8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U56" i="8"/>
  <c r="AVT56" i="8"/>
  <c r="AVS56" i="8"/>
  <c r="AVR56" i="8"/>
  <c r="AVQ56" i="8"/>
  <c r="AVP56" i="8"/>
  <c r="AVO56" i="8"/>
  <c r="AVN56" i="8"/>
  <c r="AVM56" i="8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V51" i="8"/>
  <c r="AVU51" i="8"/>
  <c r="AVT51" i="8"/>
  <c r="AVS51" i="8"/>
  <c r="AVR51" i="8"/>
  <c r="AVQ51" i="8"/>
  <c r="AVP51" i="8"/>
  <c r="AVO51" i="8"/>
  <c r="AVN51" i="8"/>
  <c r="AVM51" i="8"/>
  <c r="AVL51" i="8"/>
  <c r="AVK51" i="8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S46" i="8"/>
  <c r="AVS48" i="8" s="1"/>
  <c r="AVR46" i="8"/>
  <c r="AVQ46" i="8"/>
  <c r="AVP46" i="8"/>
  <c r="AVO46" i="8"/>
  <c r="AVN46" i="8"/>
  <c r="AVM46" i="8"/>
  <c r="AVL46" i="8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Z42" i="8"/>
  <c r="AVY42" i="8"/>
  <c r="AVX42" i="8"/>
  <c r="AVW42" i="8"/>
  <c r="AVV42" i="8"/>
  <c r="AVU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U41" i="8"/>
  <c r="AVT41" i="8"/>
  <c r="AVS41" i="8"/>
  <c r="AVR41" i="8"/>
  <c r="AVQ41" i="8"/>
  <c r="AVP41" i="8"/>
  <c r="AVO41" i="8"/>
  <c r="AVO43" i="8" s="1"/>
  <c r="AVN41" i="8"/>
  <c r="AVM41" i="8"/>
  <c r="AVL41" i="8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S28" i="8"/>
  <c r="AVO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S23" i="8"/>
  <c r="AVO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O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S13" i="8"/>
  <c r="AVO13" i="8"/>
  <c r="AVK13" i="8"/>
  <c r="AVF13" i="8"/>
  <c r="AUX13" i="8"/>
  <c r="AUS13" i="8"/>
  <c r="AUO13" i="8"/>
  <c r="AUJ13" i="8"/>
  <c r="AUF13" i="8"/>
  <c r="AUC13" i="8"/>
  <c r="AVZ8" i="8"/>
  <c r="AVY8" i="8"/>
  <c r="AVX8" i="8"/>
  <c r="AVS8" i="8"/>
  <c r="AVO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O63" i="8" l="1"/>
  <c r="AVO58" i="8"/>
  <c r="AVO53" i="8"/>
  <c r="AVK53" i="8"/>
  <c r="AVF63" i="8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UX53" i="8"/>
  <c r="AVB58" i="8"/>
  <c r="AVZ58" i="8"/>
  <c r="AVB63" i="8"/>
  <c r="AVZ63" i="8"/>
  <c r="AVF43" i="8"/>
  <c r="AUX48" i="8"/>
  <c r="AVB53" i="8"/>
  <c r="AVZ53" i="8"/>
  <c r="AVF58" i="8"/>
  <c r="AVS43" i="8"/>
  <c r="AVK48" i="8"/>
  <c r="AVS58" i="8"/>
  <c r="AVS63" i="8"/>
  <c r="AVK43" i="8"/>
  <c r="AVO48" i="8"/>
  <c r="AVS53" i="8"/>
  <c r="AVK58" i="8"/>
  <c r="AVK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15" uniqueCount="623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  <si>
    <t>Ma</t>
  </si>
  <si>
    <t>August 2026 - 74.4</t>
  </si>
  <si>
    <t>Sept</t>
  </si>
  <si>
    <t>September 2026 - 74.6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Data'!$ED$2:$NZ$2,'CC Chart Data'!$ED$6:$NZ$6)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7">
                  <c:v>2009</c:v>
                </c:pt>
                <c:pt idx="269">
                  <c:v>2010</c:v>
                </c:pt>
                <c:pt idx="281">
                  <c:v>2011</c:v>
                </c:pt>
                <c:pt idx="293">
                  <c:v>2012</c:v>
                </c:pt>
                <c:pt idx="305">
                  <c:v>2013</c:v>
                </c:pt>
                <c:pt idx="317">
                  <c:v>2014</c:v>
                </c:pt>
                <c:pt idx="329">
                  <c:v>2015</c:v>
                </c:pt>
                <c:pt idx="341">
                  <c:v>2016</c:v>
                </c:pt>
                <c:pt idx="353">
                  <c:v>2017</c:v>
                </c:pt>
                <c:pt idx="365">
                  <c:v>2018</c:v>
                </c:pt>
                <c:pt idx="389">
                  <c:v>2020</c:v>
                </c:pt>
                <c:pt idx="401">
                  <c:v>2021</c:v>
                </c:pt>
                <c:pt idx="413">
                  <c:v>2022</c:v>
                </c:pt>
                <c:pt idx="425">
                  <c:v>2023</c:v>
                </c:pt>
                <c:pt idx="437">
                  <c:v>2024</c:v>
                </c:pt>
                <c:pt idx="449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Data'!$ED$3:$NZ$3</c:f>
              <c:numCache>
                <c:formatCode>0.0</c:formatCode>
                <c:ptCount val="257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  <c:pt idx="251">
                  <c:v>68</c:v>
                </c:pt>
                <c:pt idx="252">
                  <c:v>67.7</c:v>
                </c:pt>
                <c:pt idx="253">
                  <c:v>67.900000000000006</c:v>
                </c:pt>
                <c:pt idx="254">
                  <c:v>66.2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Data'!$ED$2:$NZ$2,'CC Chart Data'!$ED$6:$NZ$6)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7">
                  <c:v>2009</c:v>
                </c:pt>
                <c:pt idx="269">
                  <c:v>2010</c:v>
                </c:pt>
                <c:pt idx="281">
                  <c:v>2011</c:v>
                </c:pt>
                <c:pt idx="293">
                  <c:v>2012</c:v>
                </c:pt>
                <c:pt idx="305">
                  <c:v>2013</c:v>
                </c:pt>
                <c:pt idx="317">
                  <c:v>2014</c:v>
                </c:pt>
                <c:pt idx="329">
                  <c:v>2015</c:v>
                </c:pt>
                <c:pt idx="341">
                  <c:v>2016</c:v>
                </c:pt>
                <c:pt idx="353">
                  <c:v>2017</c:v>
                </c:pt>
                <c:pt idx="365">
                  <c:v>2018</c:v>
                </c:pt>
                <c:pt idx="389">
                  <c:v>2020</c:v>
                </c:pt>
                <c:pt idx="401">
                  <c:v>2021</c:v>
                </c:pt>
                <c:pt idx="413">
                  <c:v>2022</c:v>
                </c:pt>
                <c:pt idx="425">
                  <c:v>2023</c:v>
                </c:pt>
                <c:pt idx="437">
                  <c:v>2024</c:v>
                </c:pt>
                <c:pt idx="449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Data'!$ED$3:$NZ$3</c:f>
              <c:numCache>
                <c:formatCode>0.0</c:formatCode>
                <c:ptCount val="257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  <c:pt idx="251">
                  <c:v>68</c:v>
                </c:pt>
                <c:pt idx="252">
                  <c:v>67.7</c:v>
                </c:pt>
                <c:pt idx="253">
                  <c:v>67.900000000000006</c:v>
                </c:pt>
                <c:pt idx="254">
                  <c:v>66.2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Data'!$ED$2:$NZ$2,'CC Chart Data'!$ED$6:$NZ$6)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Oc</c:v>
                </c:pt>
                <c:pt idx="207">
                  <c:v>No</c:v>
                </c:pt>
                <c:pt idx="213">
                  <c:v>Ja</c:v>
                </c:pt>
                <c:pt idx="216">
                  <c:v>Fe</c:v>
                </c:pt>
                <c:pt idx="219">
                  <c:v>Ma</c:v>
                </c:pt>
                <c:pt idx="225">
                  <c:v>Ap</c:v>
                </c:pt>
                <c:pt idx="228">
                  <c:v>My</c:v>
                </c:pt>
                <c:pt idx="234">
                  <c:v>Jn</c:v>
                </c:pt>
                <c:pt idx="237">
                  <c:v>Jl</c:v>
                </c:pt>
                <c:pt idx="240">
                  <c:v>Au</c:v>
                </c:pt>
                <c:pt idx="246">
                  <c:v>Se</c:v>
                </c:pt>
                <c:pt idx="252">
                  <c:v>Oc</c:v>
                </c:pt>
                <c:pt idx="257">
                  <c:v>2009</c:v>
                </c:pt>
                <c:pt idx="269">
                  <c:v>2010</c:v>
                </c:pt>
                <c:pt idx="281">
                  <c:v>2011</c:v>
                </c:pt>
                <c:pt idx="293">
                  <c:v>2012</c:v>
                </c:pt>
                <c:pt idx="305">
                  <c:v>2013</c:v>
                </c:pt>
                <c:pt idx="317">
                  <c:v>2014</c:v>
                </c:pt>
                <c:pt idx="329">
                  <c:v>2015</c:v>
                </c:pt>
                <c:pt idx="341">
                  <c:v>2016</c:v>
                </c:pt>
                <c:pt idx="353">
                  <c:v>2017</c:v>
                </c:pt>
                <c:pt idx="365">
                  <c:v>2018</c:v>
                </c:pt>
                <c:pt idx="389">
                  <c:v>2020</c:v>
                </c:pt>
                <c:pt idx="401">
                  <c:v>2021</c:v>
                </c:pt>
                <c:pt idx="413">
                  <c:v>2022</c:v>
                </c:pt>
                <c:pt idx="425">
                  <c:v>2023</c:v>
                </c:pt>
                <c:pt idx="437">
                  <c:v>2024</c:v>
                </c:pt>
                <c:pt idx="449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Data'!$ED$3:$NZ$3</c:f>
              <c:numCache>
                <c:formatCode>0.0</c:formatCode>
                <c:ptCount val="257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87.3</c:v>
                </c:pt>
                <c:pt idx="201">
                  <c:v>85.1</c:v>
                </c:pt>
                <c:pt idx="202">
                  <c:v>83</c:v>
                </c:pt>
                <c:pt idx="203">
                  <c:v>84</c:v>
                </c:pt>
                <c:pt idx="204">
                  <c:v>85.8</c:v>
                </c:pt>
                <c:pt idx="205">
                  <c:v>84.5</c:v>
                </c:pt>
                <c:pt idx="206">
                  <c:v>83.5</c:v>
                </c:pt>
                <c:pt idx="207">
                  <c:v>84.2</c:v>
                </c:pt>
                <c:pt idx="208">
                  <c:v>87.1</c:v>
                </c:pt>
                <c:pt idx="209">
                  <c:v>85.5</c:v>
                </c:pt>
                <c:pt idx="210">
                  <c:v>83.5</c:v>
                </c:pt>
                <c:pt idx="211">
                  <c:v>81.5</c:v>
                </c:pt>
                <c:pt idx="212">
                  <c:v>84.5</c:v>
                </c:pt>
                <c:pt idx="213">
                  <c:v>79.3</c:v>
                </c:pt>
                <c:pt idx="214">
                  <c:v>84</c:v>
                </c:pt>
                <c:pt idx="215">
                  <c:v>80.5</c:v>
                </c:pt>
                <c:pt idx="216">
                  <c:v>76.900000000000006</c:v>
                </c:pt>
                <c:pt idx="217">
                  <c:v>77.099999999999994</c:v>
                </c:pt>
                <c:pt idx="218">
                  <c:v>80.2</c:v>
                </c:pt>
                <c:pt idx="219">
                  <c:v>77.099999999999994</c:v>
                </c:pt>
                <c:pt idx="220">
                  <c:v>73.400000000000006</c:v>
                </c:pt>
                <c:pt idx="221">
                  <c:v>68.5</c:v>
                </c:pt>
                <c:pt idx="222">
                  <c:v>63.1</c:v>
                </c:pt>
                <c:pt idx="223">
                  <c:v>58.8</c:v>
                </c:pt>
                <c:pt idx="224">
                  <c:v>62.3</c:v>
                </c:pt>
                <c:pt idx="225">
                  <c:v>64.5</c:v>
                </c:pt>
                <c:pt idx="226">
                  <c:v>64.3</c:v>
                </c:pt>
                <c:pt idx="227">
                  <c:v>67.8</c:v>
                </c:pt>
                <c:pt idx="228">
                  <c:v>67.2</c:v>
                </c:pt>
                <c:pt idx="229">
                  <c:v>64.099999999999994</c:v>
                </c:pt>
                <c:pt idx="230">
                  <c:v>66.400000000000006</c:v>
                </c:pt>
                <c:pt idx="231">
                  <c:v>66.099999999999994</c:v>
                </c:pt>
                <c:pt idx="232">
                  <c:v>68.8</c:v>
                </c:pt>
                <c:pt idx="233">
                  <c:v>70.8</c:v>
                </c:pt>
                <c:pt idx="234">
                  <c:v>70.7</c:v>
                </c:pt>
                <c:pt idx="235">
                  <c:v>72.8</c:v>
                </c:pt>
                <c:pt idx="236">
                  <c:v>75.900000000000006</c:v>
                </c:pt>
                <c:pt idx="237">
                  <c:v>74.7</c:v>
                </c:pt>
                <c:pt idx="238">
                  <c:v>75.3</c:v>
                </c:pt>
                <c:pt idx="239">
                  <c:v>75.599999999999994</c:v>
                </c:pt>
                <c:pt idx="240">
                  <c:v>71.2</c:v>
                </c:pt>
                <c:pt idx="241">
                  <c:v>74.7</c:v>
                </c:pt>
                <c:pt idx="242">
                  <c:v>75</c:v>
                </c:pt>
                <c:pt idx="243">
                  <c:v>76.5</c:v>
                </c:pt>
                <c:pt idx="244">
                  <c:v>77.5</c:v>
                </c:pt>
                <c:pt idx="245">
                  <c:v>74.900000000000006</c:v>
                </c:pt>
                <c:pt idx="246">
                  <c:v>71.900000000000006</c:v>
                </c:pt>
                <c:pt idx="247">
                  <c:v>73.900000000000006</c:v>
                </c:pt>
                <c:pt idx="248">
                  <c:v>72</c:v>
                </c:pt>
                <c:pt idx="249">
                  <c:v>70.5</c:v>
                </c:pt>
                <c:pt idx="250">
                  <c:v>67.099999999999994</c:v>
                </c:pt>
                <c:pt idx="251">
                  <c:v>68</c:v>
                </c:pt>
                <c:pt idx="252">
                  <c:v>67.7</c:v>
                </c:pt>
                <c:pt idx="253">
                  <c:v>67.900000000000006</c:v>
                </c:pt>
                <c:pt idx="254">
                  <c:v>66.2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Data'!$B$2:$NZ$2,'CC Chart Data'!$B$6:$NZ$6)</c:f>
              <c:strCache>
                <c:ptCount val="73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1">
                  <c:v>A</c:v>
                </c:pt>
                <c:pt idx="332">
                  <c:v>S</c:v>
                </c:pt>
                <c:pt idx="333">
                  <c:v>Oc</c:v>
                </c:pt>
                <c:pt idx="339">
                  <c:v>No</c:v>
                </c:pt>
                <c:pt idx="345">
                  <c:v>Ja</c:v>
                </c:pt>
                <c:pt idx="348">
                  <c:v>Fe</c:v>
                </c:pt>
                <c:pt idx="351">
                  <c:v>Ma</c:v>
                </c:pt>
                <c:pt idx="357">
                  <c:v>Ap</c:v>
                </c:pt>
                <c:pt idx="360">
                  <c:v>My</c:v>
                </c:pt>
                <c:pt idx="366">
                  <c:v>Jn</c:v>
                </c:pt>
                <c:pt idx="369">
                  <c:v>Jl</c:v>
                </c:pt>
                <c:pt idx="372">
                  <c:v>Au</c:v>
                </c:pt>
                <c:pt idx="378">
                  <c:v>Se</c:v>
                </c:pt>
                <c:pt idx="384">
                  <c:v>Oc</c:v>
                </c:pt>
                <c:pt idx="389">
                  <c:v>1998</c:v>
                </c:pt>
                <c:pt idx="401">
                  <c:v>1999</c:v>
                </c:pt>
                <c:pt idx="413">
                  <c:v>2000</c:v>
                </c:pt>
                <c:pt idx="425">
                  <c:v>2001</c:v>
                </c:pt>
                <c:pt idx="437">
                  <c:v>2002</c:v>
                </c:pt>
                <c:pt idx="449">
                  <c:v>2003</c:v>
                </c:pt>
                <c:pt idx="461">
                  <c:v>2004</c:v>
                </c:pt>
                <c:pt idx="473">
                  <c:v>2005</c:v>
                </c:pt>
                <c:pt idx="485">
                  <c:v>2006</c:v>
                </c:pt>
                <c:pt idx="497">
                  <c:v>2007</c:v>
                </c:pt>
                <c:pt idx="509">
                  <c:v>2008</c:v>
                </c:pt>
                <c:pt idx="521">
                  <c:v>2009</c:v>
                </c:pt>
                <c:pt idx="533">
                  <c:v>2010</c:v>
                </c:pt>
                <c:pt idx="545">
                  <c:v>2011</c:v>
                </c:pt>
                <c:pt idx="557">
                  <c:v>2012</c:v>
                </c:pt>
                <c:pt idx="569">
                  <c:v>2013</c:v>
                </c:pt>
                <c:pt idx="581">
                  <c:v>2014</c:v>
                </c:pt>
                <c:pt idx="593">
                  <c:v>2015</c:v>
                </c:pt>
                <c:pt idx="605">
                  <c:v>2016</c:v>
                </c:pt>
                <c:pt idx="617">
                  <c:v>2017</c:v>
                </c:pt>
                <c:pt idx="629">
                  <c:v>2018</c:v>
                </c:pt>
                <c:pt idx="653">
                  <c:v>2020</c:v>
                </c:pt>
                <c:pt idx="665">
                  <c:v>2021</c:v>
                </c:pt>
                <c:pt idx="677">
                  <c:v>2022</c:v>
                </c:pt>
                <c:pt idx="689">
                  <c:v>2023</c:v>
                </c:pt>
                <c:pt idx="701">
                  <c:v>2024</c:v>
                </c:pt>
                <c:pt idx="713">
                  <c:v>2025</c:v>
                </c:pt>
                <c:pt idx="733">
                  <c:v>2026</c:v>
                </c:pt>
              </c:strCache>
            </c:strRef>
          </c:cat>
          <c:val>
            <c:numRef>
              <c:f>'CC Chart Data'!$B$3:$NZ$3</c:f>
              <c:numCache>
                <c:formatCode>0.0</c:formatCode>
                <c:ptCount val="389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89</c:v>
                </c:pt>
                <c:pt idx="332">
                  <c:v>87.3</c:v>
                </c:pt>
                <c:pt idx="333">
                  <c:v>85.1</c:v>
                </c:pt>
                <c:pt idx="334">
                  <c:v>83</c:v>
                </c:pt>
                <c:pt idx="335">
                  <c:v>84</c:v>
                </c:pt>
                <c:pt idx="336">
                  <c:v>85.8</c:v>
                </c:pt>
                <c:pt idx="337">
                  <c:v>84.5</c:v>
                </c:pt>
                <c:pt idx="338">
                  <c:v>83.5</c:v>
                </c:pt>
                <c:pt idx="339">
                  <c:v>84.2</c:v>
                </c:pt>
                <c:pt idx="340">
                  <c:v>87.1</c:v>
                </c:pt>
                <c:pt idx="341">
                  <c:v>85.5</c:v>
                </c:pt>
                <c:pt idx="342">
                  <c:v>83.5</c:v>
                </c:pt>
                <c:pt idx="343">
                  <c:v>81.5</c:v>
                </c:pt>
                <c:pt idx="344">
                  <c:v>84.5</c:v>
                </c:pt>
                <c:pt idx="345">
                  <c:v>79.3</c:v>
                </c:pt>
                <c:pt idx="346">
                  <c:v>84</c:v>
                </c:pt>
                <c:pt idx="347">
                  <c:v>80.5</c:v>
                </c:pt>
                <c:pt idx="348">
                  <c:v>76.900000000000006</c:v>
                </c:pt>
                <c:pt idx="349">
                  <c:v>77.099999999999994</c:v>
                </c:pt>
                <c:pt idx="350">
                  <c:v>80.2</c:v>
                </c:pt>
                <c:pt idx="351">
                  <c:v>77.099999999999994</c:v>
                </c:pt>
                <c:pt idx="352">
                  <c:v>73.400000000000006</c:v>
                </c:pt>
                <c:pt idx="353">
                  <c:v>68.5</c:v>
                </c:pt>
                <c:pt idx="354">
                  <c:v>63.1</c:v>
                </c:pt>
                <c:pt idx="355">
                  <c:v>58.8</c:v>
                </c:pt>
                <c:pt idx="356">
                  <c:v>62.3</c:v>
                </c:pt>
                <c:pt idx="357">
                  <c:v>64.5</c:v>
                </c:pt>
                <c:pt idx="358">
                  <c:v>64.3</c:v>
                </c:pt>
                <c:pt idx="359">
                  <c:v>67.8</c:v>
                </c:pt>
                <c:pt idx="360">
                  <c:v>67.2</c:v>
                </c:pt>
                <c:pt idx="361">
                  <c:v>64.099999999999994</c:v>
                </c:pt>
                <c:pt idx="362">
                  <c:v>66.400000000000006</c:v>
                </c:pt>
                <c:pt idx="363">
                  <c:v>66.099999999999994</c:v>
                </c:pt>
                <c:pt idx="364">
                  <c:v>68.8</c:v>
                </c:pt>
                <c:pt idx="365">
                  <c:v>70.8</c:v>
                </c:pt>
                <c:pt idx="366">
                  <c:v>70.7</c:v>
                </c:pt>
                <c:pt idx="367">
                  <c:v>72.8</c:v>
                </c:pt>
                <c:pt idx="368">
                  <c:v>75.900000000000006</c:v>
                </c:pt>
                <c:pt idx="369">
                  <c:v>74.7</c:v>
                </c:pt>
                <c:pt idx="370">
                  <c:v>75.3</c:v>
                </c:pt>
                <c:pt idx="371">
                  <c:v>75.599999999999994</c:v>
                </c:pt>
                <c:pt idx="372">
                  <c:v>71.2</c:v>
                </c:pt>
                <c:pt idx="373">
                  <c:v>74.7</c:v>
                </c:pt>
                <c:pt idx="374">
                  <c:v>75</c:v>
                </c:pt>
                <c:pt idx="375">
                  <c:v>76.5</c:v>
                </c:pt>
                <c:pt idx="376">
                  <c:v>77.5</c:v>
                </c:pt>
                <c:pt idx="377">
                  <c:v>74.900000000000006</c:v>
                </c:pt>
                <c:pt idx="378">
                  <c:v>71.900000000000006</c:v>
                </c:pt>
                <c:pt idx="379">
                  <c:v>73.900000000000006</c:v>
                </c:pt>
                <c:pt idx="380">
                  <c:v>72</c:v>
                </c:pt>
                <c:pt idx="381">
                  <c:v>70.5</c:v>
                </c:pt>
                <c:pt idx="382">
                  <c:v>67.099999999999994</c:v>
                </c:pt>
                <c:pt idx="383">
                  <c:v>68</c:v>
                </c:pt>
                <c:pt idx="384">
                  <c:v>67.7</c:v>
                </c:pt>
                <c:pt idx="385">
                  <c:v>67.900000000000006</c:v>
                </c:pt>
                <c:pt idx="386">
                  <c:v>66.2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Nov.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(1973-2026)'!$NG$30:$AVW$30</c:f>
              <c:numCache>
                <c:formatCode>0.0</c:formatCode>
                <c:ptCount val="901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  <c:pt idx="891">
                  <c:v>70.5</c:v>
                </c:pt>
                <c:pt idx="892">
                  <c:v>67.099999999999994</c:v>
                </c:pt>
                <c:pt idx="893">
                  <c:v>68</c:v>
                </c:pt>
                <c:pt idx="894">
                  <c:v>67.7</c:v>
                </c:pt>
                <c:pt idx="895">
                  <c:v>67.900000000000006</c:v>
                </c:pt>
                <c:pt idx="896">
                  <c:v>66.2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(1973-2026)'!$NG$30:$AVW$30</c:f>
              <c:numCache>
                <c:formatCode>0.0</c:formatCode>
                <c:ptCount val="901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  <c:pt idx="891">
                  <c:v>70.5</c:v>
                </c:pt>
                <c:pt idx="892">
                  <c:v>67.099999999999994</c:v>
                </c:pt>
                <c:pt idx="893">
                  <c:v>68</c:v>
                </c:pt>
                <c:pt idx="894">
                  <c:v>67.7</c:v>
                </c:pt>
                <c:pt idx="895">
                  <c:v>67.900000000000006</c:v>
                </c:pt>
                <c:pt idx="896">
                  <c:v>66.2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(1973-2026)'!$AND$1:$AVW$1</c:f>
              <c:strCache>
                <c:ptCount val="224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  <c:pt idx="215">
                  <c:v>September 2026</c:v>
                </c:pt>
                <c:pt idx="219">
                  <c:v>October 2026</c:v>
                </c:pt>
                <c:pt idx="223">
                  <c:v>November 2026</c:v>
                </c:pt>
              </c:strCache>
            </c:strRef>
          </c:cat>
          <c:val>
            <c:numRef>
              <c:f>'CC Question Data (1973-2026)'!$AND$30:$AVW$30</c:f>
              <c:numCache>
                <c:formatCode>0.0</c:formatCode>
                <c:ptCount val="228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  <c:pt idx="214">
                  <c:v>74.900000000000006</c:v>
                </c:pt>
                <c:pt idx="215">
                  <c:v>71.900000000000006</c:v>
                </c:pt>
                <c:pt idx="216">
                  <c:v>73.900000000000006</c:v>
                </c:pt>
                <c:pt idx="217">
                  <c:v>72</c:v>
                </c:pt>
                <c:pt idx="218">
                  <c:v>70.5</c:v>
                </c:pt>
                <c:pt idx="219">
                  <c:v>67.099999999999994</c:v>
                </c:pt>
                <c:pt idx="220">
                  <c:v>68</c:v>
                </c:pt>
                <c:pt idx="221">
                  <c:v>67.7</c:v>
                </c:pt>
                <c:pt idx="222">
                  <c:v>67.900000000000006</c:v>
                </c:pt>
                <c:pt idx="223">
                  <c:v>66.2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(1973-2026)'!$NG$8:$AVW$8</c:f>
              <c:numCache>
                <c:formatCode>0.0</c:formatCode>
                <c:ptCount val="901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  <c:pt idx="887">
                  <c:v>-32</c:v>
                </c:pt>
                <c:pt idx="888">
                  <c:v>-39.5</c:v>
                </c:pt>
                <c:pt idx="889">
                  <c:v>-33.5</c:v>
                </c:pt>
                <c:pt idx="890">
                  <c:v>-31</c:v>
                </c:pt>
                <c:pt idx="891">
                  <c:v>-33</c:v>
                </c:pt>
                <c:pt idx="892">
                  <c:v>-41.400000000000006</c:v>
                </c:pt>
                <c:pt idx="893">
                  <c:v>-40</c:v>
                </c:pt>
                <c:pt idx="894">
                  <c:v>-41.4</c:v>
                </c:pt>
                <c:pt idx="895">
                  <c:v>-36</c:v>
                </c:pt>
                <c:pt idx="896">
                  <c:v>-42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(1973-2026)'!$NG$13:$AVW$13</c:f>
              <c:numCache>
                <c:formatCode>0.0</c:formatCode>
                <c:ptCount val="901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  <c:pt idx="887">
                  <c:v>-16.599999999999998</c:v>
                </c:pt>
                <c:pt idx="888">
                  <c:v>-19</c:v>
                </c:pt>
                <c:pt idx="889">
                  <c:v>-16.600000000000001</c:v>
                </c:pt>
                <c:pt idx="890">
                  <c:v>-17.400000000000002</c:v>
                </c:pt>
                <c:pt idx="891">
                  <c:v>-22.500000000000004</c:v>
                </c:pt>
                <c:pt idx="892">
                  <c:v>-24.400000000000002</c:v>
                </c:pt>
                <c:pt idx="893">
                  <c:v>-23.200000000000003</c:v>
                </c:pt>
                <c:pt idx="894">
                  <c:v>-23.200000000000003</c:v>
                </c:pt>
                <c:pt idx="895">
                  <c:v>-22.8</c:v>
                </c:pt>
                <c:pt idx="896">
                  <c:v>-25.7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(1973-2026)'!$NG$18:$AVW$18</c:f>
              <c:numCache>
                <c:formatCode>0.0</c:formatCode>
                <c:ptCount val="901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  <c:pt idx="887">
                  <c:v>-32.799999999999997</c:v>
                </c:pt>
                <c:pt idx="888">
                  <c:v>-34.299999999999997</c:v>
                </c:pt>
                <c:pt idx="889">
                  <c:v>-33.4</c:v>
                </c:pt>
                <c:pt idx="890">
                  <c:v>-38.9</c:v>
                </c:pt>
                <c:pt idx="891">
                  <c:v>-38.4</c:v>
                </c:pt>
                <c:pt idx="892">
                  <c:v>-41.099999999999994</c:v>
                </c:pt>
                <c:pt idx="893">
                  <c:v>-39.9</c:v>
                </c:pt>
                <c:pt idx="894">
                  <c:v>-43.800000000000004</c:v>
                </c:pt>
                <c:pt idx="895">
                  <c:v>-42</c:v>
                </c:pt>
                <c:pt idx="896">
                  <c:v>-42.8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(1973-2026)'!$NG$23:$AVW$23</c:f>
              <c:numCache>
                <c:formatCode>0.0</c:formatCode>
                <c:ptCount val="901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  <c:pt idx="887">
                  <c:v>-21.1</c:v>
                </c:pt>
                <c:pt idx="888">
                  <c:v>-22.6</c:v>
                </c:pt>
                <c:pt idx="889">
                  <c:v>-22.4</c:v>
                </c:pt>
                <c:pt idx="890">
                  <c:v>-24.2</c:v>
                </c:pt>
                <c:pt idx="891">
                  <c:v>-25.1</c:v>
                </c:pt>
                <c:pt idx="892">
                  <c:v>-24.599999999999998</c:v>
                </c:pt>
                <c:pt idx="893">
                  <c:v>-24.1</c:v>
                </c:pt>
                <c:pt idx="894">
                  <c:v>-26.099999999999998</c:v>
                </c:pt>
                <c:pt idx="895">
                  <c:v>-26.299999999999997</c:v>
                </c:pt>
                <c:pt idx="896">
                  <c:v>-24.8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(1973-2026)'!$NG$28:$AVW$28</c:f>
              <c:numCache>
                <c:formatCode>0.0</c:formatCode>
                <c:ptCount val="901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  <c:pt idx="887">
                  <c:v>-23</c:v>
                </c:pt>
                <c:pt idx="888">
                  <c:v>-24.900000000000002</c:v>
                </c:pt>
                <c:pt idx="889">
                  <c:v>-24.500000000000004</c:v>
                </c:pt>
                <c:pt idx="890">
                  <c:v>-28.6</c:v>
                </c:pt>
                <c:pt idx="891">
                  <c:v>-28.3</c:v>
                </c:pt>
                <c:pt idx="892">
                  <c:v>-33.299999999999997</c:v>
                </c:pt>
                <c:pt idx="893">
                  <c:v>-32.799999999999997</c:v>
                </c:pt>
                <c:pt idx="894">
                  <c:v>-27.2</c:v>
                </c:pt>
                <c:pt idx="895">
                  <c:v>-33.5</c:v>
                </c:pt>
                <c:pt idx="896">
                  <c:v>-33.400000000000006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(1973-2026)'!$NG$43:$AVW$43</c:f>
              <c:numCache>
                <c:formatCode>0.0</c:formatCode>
                <c:ptCount val="901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  <c:pt idx="887">
                  <c:v>-48.599999999999994</c:v>
                </c:pt>
                <c:pt idx="888">
                  <c:v>-58.500000000000007</c:v>
                </c:pt>
                <c:pt idx="889">
                  <c:v>-50.100000000000009</c:v>
                </c:pt>
                <c:pt idx="890">
                  <c:v>-48.399999999999991</c:v>
                </c:pt>
                <c:pt idx="891">
                  <c:v>-55.5</c:v>
                </c:pt>
                <c:pt idx="892">
                  <c:v>-65.800000000000011</c:v>
                </c:pt>
                <c:pt idx="893">
                  <c:v>-63.2</c:v>
                </c:pt>
                <c:pt idx="894">
                  <c:v>-64.600000000000009</c:v>
                </c:pt>
                <c:pt idx="895">
                  <c:v>-58.8</c:v>
                </c:pt>
                <c:pt idx="896">
                  <c:v>-67.699999999999989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(1973-2026)'!$NG$48:$AVW$48</c:f>
              <c:numCache>
                <c:formatCode>0.0</c:formatCode>
                <c:ptCount val="901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  <c:pt idx="887">
                  <c:v>-53.9</c:v>
                </c:pt>
                <c:pt idx="888">
                  <c:v>-56.9</c:v>
                </c:pt>
                <c:pt idx="889">
                  <c:v>-55.8</c:v>
                </c:pt>
                <c:pt idx="890">
                  <c:v>-63.099999999999994</c:v>
                </c:pt>
                <c:pt idx="891">
                  <c:v>-63.500000000000007</c:v>
                </c:pt>
                <c:pt idx="892">
                  <c:v>-65.699999999999989</c:v>
                </c:pt>
                <c:pt idx="893">
                  <c:v>-64</c:v>
                </c:pt>
                <c:pt idx="894">
                  <c:v>-69.900000000000006</c:v>
                </c:pt>
                <c:pt idx="895">
                  <c:v>-68.3</c:v>
                </c:pt>
                <c:pt idx="896">
                  <c:v>-67.600000000000009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(1973-2026)'!$NG$58:$AVW$58</c:f>
              <c:numCache>
                <c:formatCode>0.0</c:formatCode>
                <c:ptCount val="901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  <c:pt idx="887">
                  <c:v>-49.399999999999991</c:v>
                </c:pt>
                <c:pt idx="888">
                  <c:v>-53.300000000000011</c:v>
                </c:pt>
                <c:pt idx="889">
                  <c:v>-50</c:v>
                </c:pt>
                <c:pt idx="890">
                  <c:v>-56.300000000000004</c:v>
                </c:pt>
                <c:pt idx="891">
                  <c:v>-60.9</c:v>
                </c:pt>
                <c:pt idx="892">
                  <c:v>-65.5</c:v>
                </c:pt>
                <c:pt idx="893">
                  <c:v>-63.099999999999994</c:v>
                </c:pt>
                <c:pt idx="894">
                  <c:v>-67</c:v>
                </c:pt>
                <c:pt idx="895">
                  <c:v>-64.8</c:v>
                </c:pt>
                <c:pt idx="896">
                  <c:v>-68.499999999999986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(1973-2026)'!$NG$53:$AVW$53</c:f>
              <c:numCache>
                <c:formatCode>0.0</c:formatCode>
                <c:ptCount val="901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  <c:pt idx="887">
                  <c:v>-71.599999999999994</c:v>
                </c:pt>
                <c:pt idx="888">
                  <c:v>-83.4</c:v>
                </c:pt>
                <c:pt idx="889">
                  <c:v>-74.600000000000023</c:v>
                </c:pt>
                <c:pt idx="890">
                  <c:v>-77</c:v>
                </c:pt>
                <c:pt idx="891">
                  <c:v>-83.8</c:v>
                </c:pt>
                <c:pt idx="892">
                  <c:v>-99.100000000000009</c:v>
                </c:pt>
                <c:pt idx="893">
                  <c:v>-96</c:v>
                </c:pt>
                <c:pt idx="894">
                  <c:v>-91.800000000000011</c:v>
                </c:pt>
                <c:pt idx="895">
                  <c:v>-92.3</c:v>
                </c:pt>
                <c:pt idx="896">
                  <c:v>-101.1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(1973-2026)'!$NG$1:$AVW$1</c:f>
              <c:strCache>
                <c:ptCount val="897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  <c:pt idx="892">
                  <c:v>October 2026</c:v>
                </c:pt>
                <c:pt idx="896">
                  <c:v>November 2026</c:v>
                </c:pt>
              </c:strCache>
            </c:strRef>
          </c:cat>
          <c:val>
            <c:numRef>
              <c:f>'CC Question Data (1973-2026)'!$NG$63:$AVW$63</c:f>
              <c:numCache>
                <c:formatCode>0.0</c:formatCode>
                <c:ptCount val="901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  <c:pt idx="887">
                  <c:v>-76.900000000000006</c:v>
                </c:pt>
                <c:pt idx="888">
                  <c:v>-81.800000000000011</c:v>
                </c:pt>
                <c:pt idx="889">
                  <c:v>-80.300000000000011</c:v>
                </c:pt>
                <c:pt idx="890">
                  <c:v>-91.699999999999989</c:v>
                </c:pt>
                <c:pt idx="891">
                  <c:v>-91.800000000000011</c:v>
                </c:pt>
                <c:pt idx="892">
                  <c:v>-98.999999999999986</c:v>
                </c:pt>
                <c:pt idx="893">
                  <c:v>-96.8</c:v>
                </c:pt>
                <c:pt idx="894">
                  <c:v>-97.1</c:v>
                </c:pt>
                <c:pt idx="895">
                  <c:v>-101.8</c:v>
                </c:pt>
                <c:pt idx="896">
                  <c:v>-101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CC'!$B$2:$B$324</c:f>
              <c:numCache>
                <c:formatCode>mmm\-yy</c:formatCode>
                <c:ptCount val="323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  <c:pt idx="321">
                  <c:v>46296</c:v>
                </c:pt>
                <c:pt idx="322">
                  <c:v>46327</c:v>
                </c:pt>
              </c:numCache>
            </c:numRef>
          </c:cat>
          <c:val>
            <c:numRef>
              <c:f>'ANZ-RM vs Westpac CC'!$C$2:$C$324</c:f>
              <c:numCache>
                <c:formatCode>0.0</c:formatCode>
                <c:ptCount val="323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70.8</c:v>
                </c:pt>
                <c:pt idx="318">
                  <c:v>75.400000000000006</c:v>
                </c:pt>
                <c:pt idx="319">
                  <c:v>74.400000000000006</c:v>
                </c:pt>
                <c:pt idx="320">
                  <c:v>74.599999999999994</c:v>
                </c:pt>
                <c:pt idx="321">
                  <c:v>67.7</c:v>
                </c:pt>
                <c:pt idx="322">
                  <c:v>66.2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CC'!$B$2:$B$324</c:f>
              <c:numCache>
                <c:formatCode>mmm\-yy</c:formatCode>
                <c:ptCount val="323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  <c:pt idx="321">
                  <c:v>46296</c:v>
                </c:pt>
                <c:pt idx="322">
                  <c:v>46327</c:v>
                </c:pt>
              </c:numCache>
            </c:numRef>
          </c:cat>
          <c:val>
            <c:numRef>
              <c:f>'ANZ-RM vs Westpac CC'!$E$2:$E$324</c:f>
              <c:numCache>
                <c:formatCode>0.0</c:formatCode>
                <c:ptCount val="323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  <c:pt idx="320">
                  <c:v>84.4</c:v>
                </c:pt>
                <c:pt idx="321">
                  <c:v>80.400000000000006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327"/>
          <c:min val="36831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26 - November 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(66.2 points, down 1.7pts)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0.85576</cdr:x>
      <cdr:y>0.91859</cdr:y>
    </cdr:from>
    <cdr:to>
      <cdr:x>0.85576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74014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0.78925</cdr:x>
      <cdr:y>0.76113</cdr:y>
    </cdr:from>
    <cdr:to>
      <cdr:x>0.86341</cdr:x>
      <cdr:y>0.77733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265048" y="4297680"/>
          <a:ext cx="682612" cy="9145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0.29209</cdr:x>
      <cdr:y>0.72172</cdr:y>
    </cdr:from>
    <cdr:to>
      <cdr:x>0.78687</cdr:x>
      <cdr:y>0.80237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688641" y="4075137"/>
          <a:ext cx="4554431" cy="45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0.89752</cdr:x>
      <cdr:y>0.27073</cdr:y>
    </cdr:from>
    <cdr:to>
      <cdr:x>0.97723</cdr:x>
      <cdr:y>0.63452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8175" y="1524001"/>
          <a:ext cx="733465" cy="20478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0.58284</cdr:x>
      <cdr:y>0.18442</cdr:y>
    </cdr:from>
    <cdr:to>
      <cdr:x>0.96295</cdr:x>
      <cdr:y>0.27688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62765" y="1038136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26 - November 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(66.2 points, down 1.7pts)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0.80672</cdr:x>
      <cdr:y>0.91973</cdr:y>
    </cdr:from>
    <cdr:to>
      <cdr:x>0.80672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22744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0.86197</cdr:x>
      <cdr:y>0.9169</cdr:y>
    </cdr:from>
    <cdr:to>
      <cdr:x>0.86197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931079" y="516149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26 - November 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(66.2 points, down 1.7pts)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0.79636</cdr:x>
      <cdr:y>0.91803</cdr:y>
    </cdr:from>
    <cdr:to>
      <cdr:x>0.79636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27458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0.85679</cdr:x>
      <cdr:y>0.9186</cdr:y>
    </cdr:from>
    <cdr:to>
      <cdr:x>0.85679</cdr:x>
      <cdr:y>0.96385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83465" y="517103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0.84245</cdr:x>
      <cdr:y>0.75973</cdr:y>
    </cdr:from>
    <cdr:to>
      <cdr:x>0.88716</cdr:x>
      <cdr:y>0.78072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751510" y="4276724"/>
          <a:ext cx="411416" cy="11816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0.54712</cdr:x>
      <cdr:y>0.73439</cdr:y>
    </cdr:from>
    <cdr:to>
      <cdr:x>0.84332</cdr:x>
      <cdr:y>0.81521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036240" y="4146658"/>
          <a:ext cx="2726509" cy="45634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26 - November 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(66.2 points, down 1.7pts)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0.98447</cdr:x>
      <cdr:y>0.64129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19" y="1292255"/>
          <a:ext cx="930255" cy="23177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0.98848</cdr:x>
      <cdr:y>0.60606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60" y="1576933"/>
          <a:ext cx="582040" cy="18097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0.74242</cdr:y>
    </cdr:from>
    <cdr:to>
      <cdr:x>0.64401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148666"/>
          <a:ext cx="502485" cy="31530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26 - November 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(66.2 points, down 1.7pts)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0.73387</cdr:x>
      <cdr:y>0.52652</cdr:y>
    </cdr:from>
    <cdr:to>
      <cdr:x>0.7477</cdr:x>
      <cdr:y>0.67235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41568" y="2942171"/>
          <a:ext cx="127047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0.73485</cdr:y>
    </cdr:from>
    <cdr:to>
      <cdr:x>0.6371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6" y="4106333"/>
          <a:ext cx="461767" cy="3737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26 - November 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(66.2 points, down 1.7pts)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0.73272</cdr:x>
      <cdr:y>0.52273</cdr:y>
    </cdr:from>
    <cdr:to>
      <cdr:x>0.74654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31018" y="2921015"/>
          <a:ext cx="126956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0.79735</cdr:y>
    </cdr:from>
    <cdr:to>
      <cdr:x>0.9424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55583"/>
          <a:ext cx="562997" cy="55875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 	June 2023		August 2024	September 2025       November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0.98551</cdr:x>
      <cdr:y>0.59796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309" y="1609699"/>
          <a:ext cx="771491" cy="173357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October 26 - November 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(66.2 points, down 1.7pts)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(104.4).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0.95279</cdr:x>
      <cdr:y>0.59281</cdr:y>
    </cdr:from>
    <cdr:to>
      <cdr:x>0.9942</cdr:x>
      <cdr:y>0.64197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66804" y="3314493"/>
          <a:ext cx="381020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80.4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0.94657</cdr:x>
      <cdr:y>0.71209</cdr:y>
    </cdr:from>
    <cdr:to>
      <cdr:x>0.98487</cdr:x>
      <cdr:y>0.75456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09551" y="3981428"/>
          <a:ext cx="352404" cy="23745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66.2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0.33192</cdr:x>
      <cdr:y>0.10902</cdr:y>
    </cdr:from>
    <cdr:to>
      <cdr:x>0.33285</cdr:x>
      <cdr:y>0.87955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055307" y="611419"/>
          <a:ext cx="8561" cy="4321379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OB64"/>
  <sheetViews>
    <sheetView topLeftCell="MX2" workbookViewId="0">
      <selection activeCell="NZ4" sqref="NZ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92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92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U2" s="46" t="s">
        <v>5</v>
      </c>
      <c r="LV2" s="46" t="s">
        <v>6</v>
      </c>
      <c r="LW2" s="46" t="s">
        <v>13</v>
      </c>
      <c r="MC2" s="46" t="s">
        <v>613</v>
      </c>
      <c r="MI2" s="46" t="s">
        <v>14</v>
      </c>
      <c r="ML2" s="46" t="s">
        <v>604</v>
      </c>
      <c r="MO2" s="46" t="s">
        <v>619</v>
      </c>
      <c r="MU2" s="46" t="s">
        <v>571</v>
      </c>
      <c r="MX2" s="46" t="s">
        <v>610</v>
      </c>
      <c r="ND2" s="46" t="s">
        <v>614</v>
      </c>
      <c r="NG2" s="46" t="s">
        <v>12</v>
      </c>
      <c r="NJ2" s="46" t="s">
        <v>605</v>
      </c>
      <c r="NP2" s="46" t="s">
        <v>606</v>
      </c>
      <c r="NV2" s="46" t="s">
        <v>13</v>
      </c>
      <c r="OB2" s="46" t="s">
        <v>26</v>
      </c>
    </row>
    <row r="3" spans="1:392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89</v>
      </c>
      <c r="LV3" s="45">
        <v>87.3</v>
      </c>
      <c r="LW3" s="45">
        <v>85.1</v>
      </c>
      <c r="LX3" s="45">
        <v>83</v>
      </c>
      <c r="LY3" s="45">
        <v>84</v>
      </c>
      <c r="LZ3" s="45">
        <v>85.8</v>
      </c>
      <c r="MA3" s="45">
        <v>84.5</v>
      </c>
      <c r="MB3" s="45">
        <v>83.5</v>
      </c>
      <c r="MC3" s="45">
        <v>84.2</v>
      </c>
      <c r="MD3" s="45">
        <v>87.1</v>
      </c>
      <c r="ME3" s="45">
        <v>85.5</v>
      </c>
      <c r="MF3" s="45">
        <v>83.5</v>
      </c>
      <c r="MG3" s="45">
        <v>81.5</v>
      </c>
      <c r="MH3" s="45">
        <v>84.5</v>
      </c>
      <c r="MI3" s="45">
        <v>79.3</v>
      </c>
      <c r="MJ3" s="45">
        <v>84</v>
      </c>
      <c r="MK3" s="45">
        <v>80.5</v>
      </c>
      <c r="ML3" s="45">
        <v>76.900000000000006</v>
      </c>
      <c r="MM3" s="45">
        <v>77.099999999999994</v>
      </c>
      <c r="MN3" s="45">
        <v>80.2</v>
      </c>
      <c r="MO3" s="45">
        <v>77.099999999999994</v>
      </c>
      <c r="MP3" s="45">
        <v>73.400000000000006</v>
      </c>
      <c r="MQ3" s="45">
        <v>68.5</v>
      </c>
      <c r="MR3" s="45">
        <v>63.1</v>
      </c>
      <c r="MS3" s="45">
        <v>58.8</v>
      </c>
      <c r="MT3" s="45">
        <v>62.3</v>
      </c>
      <c r="MU3" s="45">
        <v>64.5</v>
      </c>
      <c r="MV3" s="45">
        <v>64.3</v>
      </c>
      <c r="MW3" s="45">
        <v>67.8</v>
      </c>
      <c r="MX3" s="45">
        <v>67.2</v>
      </c>
      <c r="MY3" s="45">
        <v>64.099999999999994</v>
      </c>
      <c r="MZ3" s="45">
        <v>66.400000000000006</v>
      </c>
      <c r="NA3" s="45">
        <v>66.099999999999994</v>
      </c>
      <c r="NB3" s="45">
        <v>68.8</v>
      </c>
      <c r="NC3" s="45">
        <v>70.8</v>
      </c>
      <c r="ND3" s="45">
        <v>70.7</v>
      </c>
      <c r="NE3" s="45">
        <v>72.8</v>
      </c>
      <c r="NF3" s="45">
        <v>75.900000000000006</v>
      </c>
      <c r="NG3" s="45">
        <v>74.7</v>
      </c>
      <c r="NH3" s="45">
        <v>75.3</v>
      </c>
      <c r="NI3" s="45">
        <v>75.599999999999994</v>
      </c>
      <c r="NJ3" s="45">
        <v>71.2</v>
      </c>
      <c r="NK3" s="45">
        <v>74.7</v>
      </c>
      <c r="NL3" s="45">
        <v>75</v>
      </c>
      <c r="NM3" s="45">
        <v>76.5</v>
      </c>
      <c r="NN3" s="45">
        <v>77.5</v>
      </c>
      <c r="NO3" s="45">
        <v>74.900000000000006</v>
      </c>
      <c r="NP3" s="45">
        <v>71.900000000000006</v>
      </c>
      <c r="NQ3" s="45">
        <v>73.900000000000006</v>
      </c>
      <c r="NR3" s="45">
        <v>72</v>
      </c>
      <c r="NS3" s="45">
        <v>70.5</v>
      </c>
      <c r="NT3" s="45">
        <v>67.099999999999994</v>
      </c>
      <c r="NU3" s="45">
        <v>68</v>
      </c>
      <c r="NV3" s="45">
        <v>67.7</v>
      </c>
      <c r="NW3" s="45">
        <v>67.900000000000006</v>
      </c>
      <c r="NX3" s="45">
        <v>66.2</v>
      </c>
    </row>
    <row r="4" spans="1:392" x14ac:dyDescent="0.25">
      <c r="AU4" s="44"/>
      <c r="FQ4" s="49"/>
      <c r="KD4" s="149"/>
      <c r="KE4" s="149"/>
      <c r="KF4" s="149"/>
      <c r="KG4" s="149"/>
      <c r="KH4" s="149"/>
    </row>
    <row r="5" spans="1:392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V5" s="42" t="s">
        <v>621</v>
      </c>
      <c r="LW5" s="42" t="s">
        <v>538</v>
      </c>
      <c r="MA5" s="42" t="s">
        <v>539</v>
      </c>
      <c r="MF5" s="42" t="s">
        <v>540</v>
      </c>
      <c r="MH5" s="42" t="s">
        <v>33</v>
      </c>
      <c r="MK5" s="42" t="s">
        <v>34</v>
      </c>
      <c r="MO5" s="42" t="s">
        <v>18</v>
      </c>
      <c r="MT5" s="42" t="s">
        <v>19</v>
      </c>
      <c r="MX5" s="42" t="s">
        <v>20</v>
      </c>
      <c r="NC5" s="42" t="s">
        <v>21</v>
      </c>
      <c r="NG5" s="42" t="s">
        <v>22</v>
      </c>
      <c r="NK5" s="42" t="s">
        <v>23</v>
      </c>
      <c r="NP5" s="42" t="s">
        <v>537</v>
      </c>
      <c r="NT5" s="42" t="s">
        <v>538</v>
      </c>
      <c r="NX5" s="42" t="s">
        <v>539</v>
      </c>
    </row>
    <row r="6" spans="1:392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H6" s="47">
        <v>2026</v>
      </c>
    </row>
    <row r="7" spans="1:392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92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  <c r="LV8" s="120" t="s">
        <v>572</v>
      </c>
    </row>
    <row r="9" spans="1:392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/>
      <c r="LU9" s="120"/>
      <c r="LV9" s="120" t="s">
        <v>573</v>
      </c>
    </row>
    <row r="10" spans="1:392" x14ac:dyDescent="0.25">
      <c r="LV10" s="120" t="s">
        <v>602</v>
      </c>
    </row>
    <row r="11" spans="1:392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V11" s="120" t="s">
        <v>603</v>
      </c>
    </row>
    <row r="12" spans="1:392" x14ac:dyDescent="0.25">
      <c r="EA12" s="56"/>
      <c r="EB12" s="56"/>
      <c r="EC12" s="56"/>
      <c r="LV12" s="120" t="s">
        <v>607</v>
      </c>
    </row>
    <row r="13" spans="1:392" x14ac:dyDescent="0.25">
      <c r="DO13" s="53"/>
      <c r="DQ13" s="52"/>
      <c r="LV13" s="120" t="s">
        <v>608</v>
      </c>
    </row>
    <row r="14" spans="1:392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V14" s="120" t="s">
        <v>609</v>
      </c>
    </row>
    <row r="15" spans="1:392" x14ac:dyDescent="0.25">
      <c r="DO15" s="53"/>
      <c r="DQ15" s="52"/>
      <c r="DY15" s="58"/>
      <c r="DZ15" s="57"/>
      <c r="LV15" s="120" t="s">
        <v>611</v>
      </c>
    </row>
    <row r="16" spans="1:392" x14ac:dyDescent="0.25">
      <c r="DO16" s="53"/>
      <c r="DQ16" s="52"/>
      <c r="DY16" s="58"/>
      <c r="DZ16" s="57"/>
      <c r="LV16" s="120" t="s">
        <v>612</v>
      </c>
    </row>
    <row r="17" spans="119:334" x14ac:dyDescent="0.25">
      <c r="DO17" s="53"/>
      <c r="DQ17" s="52"/>
      <c r="DY17" s="58"/>
      <c r="DZ17" s="57"/>
      <c r="LV17" s="120" t="s">
        <v>615</v>
      </c>
    </row>
    <row r="18" spans="119:334" x14ac:dyDescent="0.25">
      <c r="DO18" s="53"/>
      <c r="DQ18" s="52"/>
      <c r="DY18" s="58"/>
      <c r="DZ18" s="57"/>
      <c r="KW18" s="58"/>
      <c r="LV18" s="120" t="s">
        <v>616</v>
      </c>
    </row>
    <row r="19" spans="119:334" x14ac:dyDescent="0.25">
      <c r="DO19" s="53"/>
      <c r="DQ19" s="52"/>
      <c r="DY19" s="58"/>
      <c r="DZ19" s="57"/>
      <c r="KW19" s="58"/>
      <c r="LV19" s="120" t="s">
        <v>620</v>
      </c>
    </row>
    <row r="20" spans="119:334" x14ac:dyDescent="0.25">
      <c r="DO20" s="53"/>
      <c r="DQ20" s="52"/>
      <c r="DY20" s="58"/>
      <c r="DZ20" s="57"/>
      <c r="EP20" s="55"/>
      <c r="IH20" s="58"/>
      <c r="KW20" s="58"/>
      <c r="LD20" s="58"/>
      <c r="LV20" s="120" t="s">
        <v>622</v>
      </c>
    </row>
    <row r="21" spans="119:334" x14ac:dyDescent="0.25">
      <c r="DO21" s="53"/>
      <c r="DQ21" s="52"/>
      <c r="DY21" s="58"/>
      <c r="DZ21" s="57"/>
      <c r="EP21" s="55"/>
      <c r="IH21" s="58"/>
      <c r="KW21" s="58"/>
      <c r="LD21" s="58"/>
    </row>
    <row r="22" spans="119:334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4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4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4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4" x14ac:dyDescent="0.25">
      <c r="DO26" s="53"/>
      <c r="DQ26" s="52"/>
      <c r="DY26" s="58"/>
      <c r="DZ26" s="57"/>
      <c r="IH26" s="58"/>
      <c r="KW26" s="58"/>
      <c r="LD26" s="58"/>
    </row>
    <row r="27" spans="119:334" x14ac:dyDescent="0.25">
      <c r="DO27" s="53"/>
      <c r="DQ27" s="52"/>
      <c r="DY27" s="58"/>
      <c r="DZ27" s="57"/>
      <c r="IH27" s="58"/>
      <c r="KW27" s="58"/>
      <c r="LD27" s="58"/>
    </row>
    <row r="28" spans="119:334" x14ac:dyDescent="0.25">
      <c r="DO28" s="53"/>
      <c r="DQ28" s="52"/>
      <c r="DY28" s="58"/>
      <c r="DZ28" s="57"/>
      <c r="IH28" s="58"/>
      <c r="KW28" s="58"/>
      <c r="LD28" s="58"/>
    </row>
    <row r="29" spans="119:334" x14ac:dyDescent="0.25">
      <c r="DO29" s="53"/>
      <c r="DQ29" s="52"/>
      <c r="DY29" s="58"/>
      <c r="DZ29" s="57"/>
      <c r="IH29" s="58"/>
      <c r="KW29" s="58"/>
      <c r="LD29" s="58"/>
    </row>
    <row r="30" spans="119:334" x14ac:dyDescent="0.25">
      <c r="DO30" s="53"/>
      <c r="DQ30" s="52"/>
      <c r="DY30" s="58"/>
      <c r="DZ30" s="57"/>
      <c r="IH30" s="58"/>
      <c r="KW30" s="58"/>
      <c r="LD30" s="58"/>
    </row>
    <row r="31" spans="119:334" x14ac:dyDescent="0.25">
      <c r="DO31" s="53"/>
      <c r="DQ31" s="52"/>
      <c r="DY31" s="58"/>
      <c r="DZ31" s="57"/>
      <c r="IH31" s="58"/>
      <c r="KW31" s="58"/>
      <c r="LD31" s="58"/>
    </row>
    <row r="32" spans="119:334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tabSelected="1" workbookViewId="0">
      <pane xSplit="3" ySplit="2" topLeftCell="AUV3" activePane="bottomRight" state="frozen"/>
      <selection pane="topRight" activeCell="D1" sqref="D1"/>
      <selection pane="bottomLeft" activeCell="A3" sqref="A3"/>
      <selection pane="bottomRight" activeCell="AUV30" sqref="AUV30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1" t="s">
        <v>35</v>
      </c>
      <c r="F1" s="201"/>
      <c r="G1" s="201"/>
      <c r="H1" s="201"/>
      <c r="I1" s="201" t="s">
        <v>36</v>
      </c>
      <c r="J1" s="201"/>
      <c r="K1" s="201"/>
      <c r="L1" s="201"/>
      <c r="M1" s="201" t="s">
        <v>37</v>
      </c>
      <c r="N1" s="201"/>
      <c r="O1" s="201"/>
      <c r="P1" s="201"/>
      <c r="Q1" s="201" t="s">
        <v>38</v>
      </c>
      <c r="R1" s="201"/>
      <c r="S1" s="201"/>
      <c r="T1" s="201"/>
      <c r="U1" s="201"/>
      <c r="V1" s="201"/>
      <c r="W1" s="201"/>
      <c r="X1" s="201"/>
      <c r="Y1" s="201" t="s">
        <v>39</v>
      </c>
      <c r="Z1" s="201"/>
      <c r="AA1" s="201"/>
      <c r="AB1" s="201"/>
      <c r="AC1" s="201"/>
      <c r="AD1" s="201"/>
      <c r="AE1" s="201"/>
      <c r="AF1" s="201"/>
      <c r="AG1" s="201" t="s">
        <v>40</v>
      </c>
      <c r="AH1" s="201"/>
      <c r="AI1" s="201"/>
      <c r="AJ1" s="201"/>
      <c r="AK1" s="201"/>
      <c r="AL1" s="201"/>
      <c r="AM1" s="201"/>
      <c r="AN1" s="201"/>
      <c r="AO1" s="201" t="s">
        <v>41</v>
      </c>
      <c r="AP1" s="201"/>
      <c r="AQ1" s="201"/>
      <c r="AR1" s="201"/>
      <c r="AS1" s="201"/>
      <c r="AT1" s="201"/>
      <c r="AU1" s="201"/>
      <c r="AV1" s="201"/>
      <c r="AW1" s="201" t="s">
        <v>42</v>
      </c>
      <c r="AX1" s="201"/>
      <c r="AY1" s="201"/>
      <c r="AZ1" s="201"/>
      <c r="BA1" s="201"/>
      <c r="BB1" s="201"/>
      <c r="BC1" s="201"/>
      <c r="BD1" s="201"/>
      <c r="BE1" s="201" t="s">
        <v>43</v>
      </c>
      <c r="BF1" s="201"/>
      <c r="BG1" s="201"/>
      <c r="BH1" s="201"/>
      <c r="BI1" s="201"/>
      <c r="BJ1" s="201"/>
      <c r="BK1" s="201"/>
      <c r="BL1" s="201"/>
      <c r="BM1" s="201" t="s">
        <v>44</v>
      </c>
      <c r="BN1" s="201"/>
      <c r="BO1" s="201"/>
      <c r="BP1" s="201"/>
      <c r="BQ1" s="201"/>
      <c r="BR1" s="201"/>
      <c r="BS1" s="201"/>
      <c r="BT1" s="201"/>
      <c r="BU1" s="201" t="s">
        <v>45</v>
      </c>
      <c r="BV1" s="201"/>
      <c r="BW1" s="201"/>
      <c r="BX1" s="201"/>
      <c r="BY1" s="201"/>
      <c r="BZ1" s="201"/>
      <c r="CA1" s="201"/>
      <c r="CB1" s="201"/>
      <c r="CC1" s="201" t="s">
        <v>46</v>
      </c>
      <c r="CD1" s="201"/>
      <c r="CE1" s="201"/>
      <c r="CF1" s="201"/>
      <c r="CG1" s="201"/>
      <c r="CH1" s="201"/>
      <c r="CI1" s="201"/>
      <c r="CJ1" s="201"/>
      <c r="CK1" s="201" t="s">
        <v>47</v>
      </c>
      <c r="CL1" s="201"/>
      <c r="CM1" s="201"/>
      <c r="CN1" s="201"/>
      <c r="CO1" s="201"/>
      <c r="CP1" s="201"/>
      <c r="CQ1" s="201"/>
      <c r="CR1" s="201"/>
      <c r="CS1" s="201" t="s">
        <v>48</v>
      </c>
      <c r="CT1" s="201"/>
      <c r="CU1" s="201"/>
      <c r="CV1" s="201"/>
      <c r="CW1" s="201"/>
      <c r="CX1" s="201"/>
      <c r="CY1" s="201"/>
      <c r="CZ1" s="201"/>
      <c r="DA1" s="201"/>
      <c r="DB1" s="201"/>
      <c r="DC1" s="201"/>
      <c r="DD1" s="201" t="s">
        <v>49</v>
      </c>
      <c r="DE1" s="201"/>
      <c r="DF1" s="201"/>
      <c r="DG1" s="201"/>
      <c r="DH1" s="201"/>
      <c r="DI1" s="201"/>
      <c r="DJ1" s="201"/>
      <c r="DK1" s="201"/>
      <c r="DL1" s="201"/>
      <c r="DM1" s="201"/>
      <c r="DN1" s="201"/>
      <c r="DO1" s="201"/>
      <c r="DP1" s="201" t="s">
        <v>50</v>
      </c>
      <c r="DQ1" s="201"/>
      <c r="DR1" s="201"/>
      <c r="DS1" s="201"/>
      <c r="DT1" s="201"/>
      <c r="DU1" s="201"/>
      <c r="DV1" s="201"/>
      <c r="DW1" s="201"/>
      <c r="DX1" s="201"/>
      <c r="DY1" s="201"/>
      <c r="DZ1" s="201"/>
      <c r="EA1" s="201"/>
      <c r="EB1" s="201" t="s">
        <v>51</v>
      </c>
      <c r="EC1" s="201"/>
      <c r="ED1" s="201"/>
      <c r="EE1" s="201"/>
      <c r="EF1" s="201"/>
      <c r="EG1" s="201"/>
      <c r="EH1" s="201"/>
      <c r="EI1" s="201"/>
      <c r="EJ1" s="201"/>
      <c r="EK1" s="201"/>
      <c r="EL1" s="201"/>
      <c r="EM1" s="201"/>
      <c r="EN1" s="201" t="s">
        <v>52</v>
      </c>
      <c r="EO1" s="201"/>
      <c r="EP1" s="201"/>
      <c r="EQ1" s="201"/>
      <c r="ER1" s="201"/>
      <c r="ES1" s="201"/>
      <c r="ET1" s="201"/>
      <c r="EU1" s="201"/>
      <c r="EV1" s="201"/>
      <c r="EW1" s="201"/>
      <c r="EX1" s="201"/>
      <c r="EY1" s="201"/>
      <c r="EZ1" s="201" t="s">
        <v>53</v>
      </c>
      <c r="FA1" s="201"/>
      <c r="FB1" s="201"/>
      <c r="FC1" s="201"/>
      <c r="FD1" s="201"/>
      <c r="FE1" s="201"/>
      <c r="FF1" s="201"/>
      <c r="FG1" s="201"/>
      <c r="FH1" s="201"/>
      <c r="FI1" s="201"/>
      <c r="FJ1" s="201"/>
      <c r="FK1" s="201"/>
      <c r="FL1" s="201" t="s">
        <v>54</v>
      </c>
      <c r="FM1" s="201"/>
      <c r="FN1" s="201"/>
      <c r="FO1" s="201"/>
      <c r="FP1" s="201"/>
      <c r="FQ1" s="201"/>
      <c r="FR1" s="201"/>
      <c r="FS1" s="201"/>
      <c r="FT1" s="201"/>
      <c r="FU1" s="201"/>
      <c r="FV1" s="201"/>
      <c r="FW1" s="201"/>
      <c r="FX1" s="201" t="s">
        <v>55</v>
      </c>
      <c r="FY1" s="201"/>
      <c r="FZ1" s="201"/>
      <c r="GA1" s="201"/>
      <c r="GB1" s="201"/>
      <c r="GC1" s="201"/>
      <c r="GD1" s="201"/>
      <c r="GE1" s="201"/>
      <c r="GF1" s="201"/>
      <c r="GG1" s="201"/>
      <c r="GH1" s="201"/>
      <c r="GI1" s="201"/>
      <c r="GJ1" s="201" t="s">
        <v>56</v>
      </c>
      <c r="GK1" s="201"/>
      <c r="GL1" s="201"/>
      <c r="GM1" s="201"/>
      <c r="GN1" s="201"/>
      <c r="GO1" s="201"/>
      <c r="GP1" s="201"/>
      <c r="GQ1" s="201"/>
      <c r="GR1" s="201"/>
      <c r="GS1" s="201"/>
      <c r="GT1" s="201"/>
      <c r="GU1" s="201"/>
      <c r="GV1" s="201" t="s">
        <v>57</v>
      </c>
      <c r="GW1" s="201"/>
      <c r="GX1" s="201"/>
      <c r="GY1" s="201"/>
      <c r="GZ1" s="201"/>
      <c r="HA1" s="201"/>
      <c r="HB1" s="201"/>
      <c r="HC1" s="201"/>
      <c r="HD1" s="201"/>
      <c r="HE1" s="201"/>
      <c r="HF1" s="201"/>
      <c r="HG1" s="201"/>
      <c r="HH1" s="201" t="s">
        <v>58</v>
      </c>
      <c r="HI1" s="201"/>
      <c r="HJ1" s="201"/>
      <c r="HK1" s="201"/>
      <c r="HL1" s="201"/>
      <c r="HM1" s="201"/>
      <c r="HN1" s="201"/>
      <c r="HO1" s="201"/>
      <c r="HP1" s="201"/>
      <c r="HQ1" s="201"/>
      <c r="HR1" s="201"/>
      <c r="HS1" s="201"/>
      <c r="HT1" s="201" t="s">
        <v>59</v>
      </c>
      <c r="HU1" s="201"/>
      <c r="HV1" s="201"/>
      <c r="HW1" s="201"/>
      <c r="HX1" s="201"/>
      <c r="HY1" s="201"/>
      <c r="HZ1" s="201"/>
      <c r="IA1" s="201"/>
      <c r="IB1" s="201"/>
      <c r="IC1" s="201"/>
      <c r="ID1" s="201"/>
      <c r="IE1" s="201"/>
      <c r="IF1" s="201" t="s">
        <v>60</v>
      </c>
      <c r="IG1" s="201"/>
      <c r="IH1" s="201"/>
      <c r="II1" s="201"/>
      <c r="IJ1" s="201"/>
      <c r="IK1" s="201"/>
      <c r="IL1" s="201"/>
      <c r="IM1" s="201"/>
      <c r="IN1" s="201"/>
      <c r="IO1" s="201"/>
      <c r="IP1" s="201"/>
      <c r="IQ1" s="201"/>
      <c r="IR1" s="201" t="s">
        <v>61</v>
      </c>
      <c r="IS1" s="201"/>
      <c r="IT1" s="201"/>
      <c r="IU1" s="201"/>
      <c r="IV1" s="201"/>
      <c r="IW1" s="201"/>
      <c r="IX1" s="201"/>
      <c r="IY1" s="201"/>
      <c r="IZ1" s="201"/>
      <c r="JA1" s="201"/>
      <c r="JB1" s="201"/>
      <c r="JC1" s="201"/>
      <c r="JD1" s="201" t="s">
        <v>62</v>
      </c>
      <c r="JE1" s="201"/>
      <c r="JF1" s="201"/>
      <c r="JG1" s="201"/>
      <c r="JH1" s="201"/>
      <c r="JI1" s="201"/>
      <c r="JJ1" s="201"/>
      <c r="JK1" s="201"/>
      <c r="JL1" s="201"/>
      <c r="JM1" s="201"/>
      <c r="JN1" s="201"/>
      <c r="JO1" s="201"/>
      <c r="JP1" s="201" t="s">
        <v>63</v>
      </c>
      <c r="JQ1" s="201"/>
      <c r="JR1" s="201"/>
      <c r="JS1" s="201"/>
      <c r="JT1" s="201"/>
      <c r="JU1" s="201"/>
      <c r="JV1" s="201"/>
      <c r="JW1" s="201"/>
      <c r="JX1" s="201"/>
      <c r="JY1" s="201"/>
      <c r="JZ1" s="201"/>
      <c r="KA1" s="201"/>
      <c r="KB1" s="201"/>
      <c r="KC1" s="201" t="s">
        <v>64</v>
      </c>
      <c r="KD1" s="201"/>
      <c r="KE1" s="201"/>
      <c r="KF1" s="201"/>
      <c r="KG1" s="201"/>
      <c r="KH1" s="201"/>
      <c r="KI1" s="201"/>
      <c r="KJ1" s="201"/>
      <c r="KK1" s="201"/>
      <c r="KL1" s="201"/>
      <c r="KM1" s="201"/>
      <c r="KN1" s="201"/>
      <c r="KO1" s="201" t="s">
        <v>65</v>
      </c>
      <c r="KP1" s="201"/>
      <c r="KQ1" s="201"/>
      <c r="KR1" s="201"/>
      <c r="KS1" s="201"/>
      <c r="KT1" s="201"/>
      <c r="KU1" s="201"/>
      <c r="KV1" s="201"/>
      <c r="KW1" s="201"/>
      <c r="KX1" s="201"/>
      <c r="KY1" s="201"/>
      <c r="KZ1" s="201"/>
      <c r="LA1" s="201" t="s">
        <v>66</v>
      </c>
      <c r="LB1" s="201"/>
      <c r="LC1" s="201"/>
      <c r="LD1" s="201"/>
      <c r="LE1" s="201"/>
      <c r="LF1" s="201"/>
      <c r="LG1" s="201"/>
      <c r="LH1" s="201"/>
      <c r="LI1" s="201"/>
      <c r="LJ1" s="201"/>
      <c r="LK1" s="201"/>
      <c r="LL1" s="201"/>
      <c r="LM1" s="201" t="s">
        <v>67</v>
      </c>
      <c r="LN1" s="201"/>
      <c r="LO1" s="201"/>
      <c r="LP1" s="201"/>
      <c r="LQ1" s="201"/>
      <c r="LR1" s="201"/>
      <c r="LS1" s="201"/>
      <c r="LT1" s="201"/>
      <c r="LU1" s="201"/>
      <c r="LV1" s="201"/>
      <c r="LW1" s="201"/>
      <c r="LX1" s="201"/>
      <c r="LY1" s="201" t="s">
        <v>68</v>
      </c>
      <c r="LZ1" s="201"/>
      <c r="MA1" s="201"/>
      <c r="MB1" s="201"/>
      <c r="MC1" s="201"/>
      <c r="MD1" s="201"/>
      <c r="ME1" s="201"/>
      <c r="MF1" s="201"/>
      <c r="MG1" s="201"/>
      <c r="MH1" s="201"/>
      <c r="MI1" s="201"/>
      <c r="MJ1" s="201"/>
      <c r="MK1" s="201" t="s">
        <v>69</v>
      </c>
      <c r="ML1" s="201"/>
      <c r="MM1" s="201"/>
      <c r="MN1" s="201"/>
      <c r="MO1" s="201"/>
      <c r="MP1" s="201"/>
      <c r="MQ1" s="201"/>
      <c r="MR1" s="201"/>
      <c r="MS1" s="201"/>
      <c r="MT1" s="201"/>
      <c r="MU1" s="201"/>
      <c r="MV1" s="201"/>
      <c r="MW1" s="201" t="s">
        <v>70</v>
      </c>
      <c r="MX1" s="201"/>
      <c r="MY1" s="201"/>
      <c r="MZ1" s="201"/>
      <c r="NA1" s="201"/>
      <c r="NB1" s="201"/>
      <c r="NC1" s="201"/>
      <c r="ND1" s="201"/>
      <c r="NE1" s="201"/>
      <c r="NF1" s="201"/>
      <c r="NG1" s="188" t="s">
        <v>71</v>
      </c>
      <c r="NH1" s="186"/>
      <c r="NI1" s="186"/>
      <c r="NJ1" s="187"/>
      <c r="NK1" s="188" t="s">
        <v>72</v>
      </c>
      <c r="NL1" s="186"/>
      <c r="NM1" s="186"/>
      <c r="NN1" s="186"/>
      <c r="NO1" s="187"/>
      <c r="NP1" s="188" t="s">
        <v>73</v>
      </c>
      <c r="NQ1" s="186"/>
      <c r="NR1" s="187"/>
      <c r="NS1" s="185" t="s">
        <v>74</v>
      </c>
      <c r="NT1" s="186"/>
      <c r="NU1" s="186"/>
      <c r="NV1" s="187"/>
      <c r="NW1" s="188" t="s">
        <v>75</v>
      </c>
      <c r="NX1" s="186"/>
      <c r="NY1" s="186"/>
      <c r="NZ1" s="187"/>
      <c r="OA1" s="188" t="s">
        <v>76</v>
      </c>
      <c r="OB1" s="186"/>
      <c r="OC1" s="186"/>
      <c r="OD1" s="187"/>
      <c r="OE1" s="189" t="s">
        <v>77</v>
      </c>
      <c r="OF1" s="190"/>
      <c r="OG1" s="190"/>
      <c r="OH1" s="191"/>
      <c r="OI1" s="192" t="s">
        <v>78</v>
      </c>
      <c r="OJ1" s="190"/>
      <c r="OK1" s="190"/>
      <c r="OL1" s="190"/>
      <c r="OM1" s="191"/>
      <c r="ON1" s="192" t="s">
        <v>79</v>
      </c>
      <c r="OO1" s="190"/>
      <c r="OP1" s="191"/>
      <c r="OQ1" s="189" t="s">
        <v>80</v>
      </c>
      <c r="OR1" s="190"/>
      <c r="OS1" s="190"/>
      <c r="OT1" s="191"/>
      <c r="OU1" s="192" t="s">
        <v>81</v>
      </c>
      <c r="OV1" s="190"/>
      <c r="OW1" s="190"/>
      <c r="OX1" s="190"/>
      <c r="OY1" s="191"/>
      <c r="OZ1" s="192" t="s">
        <v>82</v>
      </c>
      <c r="PA1" s="190"/>
      <c r="PB1" s="191"/>
      <c r="PC1" s="185" t="s">
        <v>83</v>
      </c>
      <c r="PD1" s="186"/>
      <c r="PE1" s="186"/>
      <c r="PF1" s="187"/>
      <c r="PG1" s="188" t="s">
        <v>84</v>
      </c>
      <c r="PH1" s="186"/>
      <c r="PI1" s="186"/>
      <c r="PJ1" s="186"/>
      <c r="PK1" s="187"/>
      <c r="PL1" s="188" t="s">
        <v>85</v>
      </c>
      <c r="PM1" s="186"/>
      <c r="PN1" s="187"/>
      <c r="PO1" s="185" t="s">
        <v>86</v>
      </c>
      <c r="PP1" s="186"/>
      <c r="PQ1" s="186"/>
      <c r="PR1" s="186"/>
      <c r="PS1" s="187"/>
      <c r="PT1" s="188" t="s">
        <v>87</v>
      </c>
      <c r="PU1" s="186"/>
      <c r="PV1" s="186"/>
      <c r="PW1" s="187"/>
      <c r="PX1" s="188" t="s">
        <v>88</v>
      </c>
      <c r="PY1" s="186"/>
      <c r="PZ1" s="187"/>
      <c r="QA1" s="189" t="s">
        <v>89</v>
      </c>
      <c r="QB1" s="190"/>
      <c r="QC1" s="190"/>
      <c r="QD1" s="191"/>
      <c r="QE1" s="192" t="s">
        <v>90</v>
      </c>
      <c r="QF1" s="190"/>
      <c r="QG1" s="190"/>
      <c r="QH1" s="190"/>
      <c r="QI1" s="191"/>
      <c r="QJ1" s="192" t="s">
        <v>91</v>
      </c>
      <c r="QK1" s="190"/>
      <c r="QL1" s="191"/>
      <c r="QM1" s="189" t="s">
        <v>92</v>
      </c>
      <c r="QN1" s="190"/>
      <c r="QO1" s="190"/>
      <c r="QP1" s="191"/>
      <c r="QQ1" s="192" t="s">
        <v>93</v>
      </c>
      <c r="QR1" s="190"/>
      <c r="QS1" s="190"/>
      <c r="QT1" s="190"/>
      <c r="QU1" s="191"/>
      <c r="QV1" s="192" t="s">
        <v>94</v>
      </c>
      <c r="QW1" s="190"/>
      <c r="QX1" s="191"/>
      <c r="QY1" s="185" t="s">
        <v>95</v>
      </c>
      <c r="QZ1" s="186"/>
      <c r="RA1" s="186"/>
      <c r="RB1" s="186"/>
      <c r="RC1" s="187"/>
      <c r="RD1" s="188" t="s">
        <v>96</v>
      </c>
      <c r="RE1" s="186"/>
      <c r="RF1" s="186"/>
      <c r="RG1" s="187"/>
      <c r="RH1" s="188" t="s">
        <v>97</v>
      </c>
      <c r="RI1" s="186"/>
      <c r="RJ1" s="187"/>
      <c r="RK1" s="182" t="s">
        <v>98</v>
      </c>
      <c r="RL1" s="183"/>
      <c r="RM1" s="183"/>
      <c r="RN1" s="195"/>
      <c r="RO1" s="182" t="s">
        <v>99</v>
      </c>
      <c r="RP1" s="183"/>
      <c r="RQ1" s="183"/>
      <c r="RR1" s="195"/>
      <c r="RS1" s="182" t="s">
        <v>100</v>
      </c>
      <c r="RT1" s="183"/>
      <c r="RU1" s="183"/>
      <c r="RV1" s="195"/>
      <c r="RW1" s="182" t="s">
        <v>101</v>
      </c>
      <c r="RX1" s="183"/>
      <c r="RY1" s="183"/>
      <c r="RZ1" s="195"/>
      <c r="SA1" s="182" t="s">
        <v>102</v>
      </c>
      <c r="SB1" s="183"/>
      <c r="SC1" s="183"/>
      <c r="SD1" s="195"/>
      <c r="SE1" s="195"/>
      <c r="SF1" s="182" t="s">
        <v>103</v>
      </c>
      <c r="SG1" s="193"/>
      <c r="SH1" s="193"/>
      <c r="SI1" s="182" t="s">
        <v>104</v>
      </c>
      <c r="SJ1" s="183"/>
      <c r="SK1" s="183"/>
      <c r="SL1" s="195"/>
      <c r="SM1" s="195"/>
      <c r="SN1" s="182" t="s">
        <v>105</v>
      </c>
      <c r="SO1" s="183"/>
      <c r="SP1" s="183"/>
      <c r="SQ1" s="195"/>
      <c r="SR1" s="182" t="s">
        <v>106</v>
      </c>
      <c r="SS1" s="193"/>
      <c r="ST1" s="193"/>
      <c r="SU1" s="182" t="s">
        <v>107</v>
      </c>
      <c r="SV1" s="183"/>
      <c r="SW1" s="183"/>
      <c r="SX1" s="195"/>
      <c r="SY1" s="195"/>
      <c r="SZ1" s="182" t="s">
        <v>108</v>
      </c>
      <c r="TA1" s="183"/>
      <c r="TB1" s="183"/>
      <c r="TC1" s="195"/>
      <c r="TD1" s="182" t="s">
        <v>109</v>
      </c>
      <c r="TE1" s="183"/>
      <c r="TF1" s="184"/>
      <c r="TG1" s="182" t="s">
        <v>110</v>
      </c>
      <c r="TH1" s="183"/>
      <c r="TI1" s="183"/>
      <c r="TJ1" s="195"/>
      <c r="TK1" s="182" t="s">
        <v>111</v>
      </c>
      <c r="TL1" s="183"/>
      <c r="TM1" s="183"/>
      <c r="TN1" s="195"/>
      <c r="TO1" s="182" t="s">
        <v>112</v>
      </c>
      <c r="TP1" s="183"/>
      <c r="TQ1" s="183"/>
      <c r="TR1" s="195"/>
      <c r="TS1" s="182" t="s">
        <v>113</v>
      </c>
      <c r="TT1" s="183"/>
      <c r="TU1" s="183"/>
      <c r="TV1" s="195"/>
      <c r="TW1" s="182" t="s">
        <v>114</v>
      </c>
      <c r="TX1" s="193"/>
      <c r="TY1" s="193"/>
      <c r="TZ1" s="194"/>
      <c r="UA1" s="182" t="s">
        <v>115</v>
      </c>
      <c r="UB1" s="193"/>
      <c r="UC1" s="193"/>
      <c r="UD1" s="193"/>
      <c r="UE1" s="182" t="s">
        <v>116</v>
      </c>
      <c r="UF1" s="193"/>
      <c r="UG1" s="193"/>
      <c r="UH1" s="193"/>
      <c r="UI1" s="194"/>
      <c r="UJ1" s="182" t="s">
        <v>117</v>
      </c>
      <c r="UK1" s="193"/>
      <c r="UL1" s="193"/>
      <c r="UM1" s="182" t="s">
        <v>118</v>
      </c>
      <c r="UN1" s="193"/>
      <c r="UO1" s="193"/>
      <c r="UP1" s="193"/>
      <c r="UQ1" s="193"/>
      <c r="UR1" s="182" t="s">
        <v>119</v>
      </c>
      <c r="US1" s="183"/>
      <c r="UT1" s="183"/>
      <c r="UU1" s="195"/>
      <c r="UV1" s="182" t="s">
        <v>120</v>
      </c>
      <c r="UW1" s="183"/>
      <c r="UX1" s="183"/>
      <c r="UY1" s="195"/>
      <c r="UZ1" s="182" t="s">
        <v>121</v>
      </c>
      <c r="VA1" s="183"/>
      <c r="VB1" s="184"/>
      <c r="VC1" s="182" t="s">
        <v>122</v>
      </c>
      <c r="VD1" s="183"/>
      <c r="VE1" s="183"/>
      <c r="VF1" s="195"/>
      <c r="VG1" s="182" t="s">
        <v>123</v>
      </c>
      <c r="VH1" s="183"/>
      <c r="VI1" s="183"/>
      <c r="VJ1" s="195"/>
      <c r="VK1" s="182" t="s">
        <v>124</v>
      </c>
      <c r="VL1" s="183"/>
      <c r="VM1" s="183"/>
      <c r="VN1" s="193"/>
      <c r="VO1" s="194"/>
      <c r="VP1" s="182" t="s">
        <v>125</v>
      </c>
      <c r="VQ1" s="195"/>
      <c r="VR1" s="195"/>
      <c r="VS1" s="196"/>
      <c r="VT1" s="182" t="s">
        <v>126</v>
      </c>
      <c r="VU1" s="195"/>
      <c r="VV1" s="195"/>
      <c r="VW1" s="196"/>
      <c r="VX1" s="182" t="s">
        <v>127</v>
      </c>
      <c r="VY1" s="193"/>
      <c r="VZ1" s="193"/>
      <c r="WA1" s="194"/>
      <c r="WB1" s="182" t="s">
        <v>128</v>
      </c>
      <c r="WC1" s="183"/>
      <c r="WD1" s="183"/>
      <c r="WE1" s="195"/>
      <c r="WF1" s="182" t="s">
        <v>129</v>
      </c>
      <c r="WG1" s="193"/>
      <c r="WH1" s="193"/>
      <c r="WI1" s="194"/>
      <c r="WJ1" s="182" t="s">
        <v>130</v>
      </c>
      <c r="WK1" s="183"/>
      <c r="WL1" s="183"/>
      <c r="WM1" s="183"/>
      <c r="WN1" s="195"/>
      <c r="WO1" s="182" t="s">
        <v>131</v>
      </c>
      <c r="WP1" s="183"/>
      <c r="WQ1" s="183"/>
      <c r="WR1" s="195"/>
      <c r="WS1" s="182" t="s">
        <v>132</v>
      </c>
      <c r="WT1" s="193"/>
      <c r="WU1" s="193"/>
      <c r="WV1" s="194"/>
      <c r="WW1" s="182" t="s">
        <v>133</v>
      </c>
      <c r="WX1" s="193"/>
      <c r="WY1" s="193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5"/>
      <c r="XH1" s="182" t="s">
        <v>136</v>
      </c>
      <c r="XI1" s="183"/>
      <c r="XJ1" s="183"/>
      <c r="XK1" s="183"/>
      <c r="XL1" s="193"/>
      <c r="XM1" s="182" t="s">
        <v>137</v>
      </c>
      <c r="XN1" s="195"/>
      <c r="XO1" s="195"/>
      <c r="XP1" s="196"/>
      <c r="XQ1" s="182" t="s">
        <v>138</v>
      </c>
      <c r="XR1" s="195"/>
      <c r="XS1" s="195"/>
      <c r="XT1" s="196"/>
      <c r="XU1" s="182" t="s">
        <v>139</v>
      </c>
      <c r="XV1" s="193"/>
      <c r="XW1" s="193"/>
      <c r="XX1" s="193"/>
      <c r="XY1" s="194"/>
      <c r="XZ1" s="182" t="s">
        <v>140</v>
      </c>
      <c r="YA1" s="183"/>
      <c r="YB1" s="183"/>
      <c r="YC1" s="195"/>
      <c r="YD1" s="182" t="s">
        <v>141</v>
      </c>
      <c r="YE1" s="193"/>
      <c r="YF1" s="193"/>
      <c r="YG1" s="193"/>
      <c r="YH1" s="194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5"/>
      <c r="YQ1" s="182" t="s">
        <v>144</v>
      </c>
      <c r="YR1" s="193"/>
      <c r="YS1" s="193"/>
      <c r="YT1" s="193"/>
      <c r="YU1" s="194"/>
      <c r="YV1" s="182" t="s">
        <v>145</v>
      </c>
      <c r="YW1" s="193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5"/>
      <c r="ZF1" s="182" t="s">
        <v>148</v>
      </c>
      <c r="ZG1" s="183"/>
      <c r="ZH1" s="183"/>
      <c r="ZI1" s="183"/>
      <c r="ZJ1" s="193"/>
      <c r="ZK1" s="182" t="s">
        <v>149</v>
      </c>
      <c r="ZL1" s="195"/>
      <c r="ZM1" s="195"/>
      <c r="ZN1" s="196"/>
      <c r="ZO1" s="182" t="s">
        <v>150</v>
      </c>
      <c r="ZP1" s="195"/>
      <c r="ZQ1" s="195"/>
      <c r="ZR1" s="195"/>
      <c r="ZS1" s="196"/>
      <c r="ZT1" s="182" t="s">
        <v>151</v>
      </c>
      <c r="ZU1" s="193"/>
      <c r="ZV1" s="193"/>
      <c r="ZW1" s="194"/>
      <c r="ZX1" s="182" t="s">
        <v>152</v>
      </c>
      <c r="ZY1" s="183"/>
      <c r="ZZ1" s="183"/>
      <c r="AAA1" s="195"/>
      <c r="AAB1" s="182" t="s">
        <v>153</v>
      </c>
      <c r="AAC1" s="193"/>
      <c r="AAD1" s="193"/>
      <c r="AAE1" s="193"/>
      <c r="AAF1" s="194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5"/>
      <c r="AAO1" s="182" t="s">
        <v>156</v>
      </c>
      <c r="AAP1" s="193"/>
      <c r="AAQ1" s="193"/>
      <c r="AAR1" s="193"/>
      <c r="AAS1" s="194"/>
      <c r="AAT1" s="182" t="s">
        <v>157</v>
      </c>
      <c r="AAU1" s="194"/>
      <c r="AAV1" s="186" t="s">
        <v>158</v>
      </c>
      <c r="AAW1" s="186"/>
      <c r="AAX1" s="186"/>
      <c r="AAY1" s="186"/>
      <c r="AAZ1" s="187"/>
      <c r="ABA1" s="188" t="s">
        <v>159</v>
      </c>
      <c r="ABB1" s="186"/>
      <c r="ABC1" s="186"/>
      <c r="ABD1" s="187"/>
      <c r="ABE1" s="188" t="s">
        <v>160</v>
      </c>
      <c r="ABF1" s="186"/>
      <c r="ABG1" s="186"/>
      <c r="ABH1" s="187"/>
      <c r="ABI1" s="189" t="s">
        <v>161</v>
      </c>
      <c r="ABJ1" s="190"/>
      <c r="ABK1" s="190"/>
      <c r="ABL1" s="191"/>
      <c r="ABM1" s="192" t="s">
        <v>162</v>
      </c>
      <c r="ABN1" s="190"/>
      <c r="ABO1" s="190"/>
      <c r="ABP1" s="190"/>
      <c r="ABQ1" s="191"/>
      <c r="ABR1" s="192" t="s">
        <v>163</v>
      </c>
      <c r="ABS1" s="190"/>
      <c r="ABT1" s="190"/>
      <c r="ABU1" s="191"/>
      <c r="ABV1" s="189" t="s">
        <v>164</v>
      </c>
      <c r="ABW1" s="190"/>
      <c r="ABX1" s="190"/>
      <c r="ABY1" s="190"/>
      <c r="ABZ1" s="191"/>
      <c r="ACA1" s="192" t="s">
        <v>165</v>
      </c>
      <c r="ACB1" s="190"/>
      <c r="ACC1" s="190"/>
      <c r="ACD1" s="190"/>
      <c r="ACE1" s="192" t="s">
        <v>166</v>
      </c>
      <c r="ACF1" s="190"/>
      <c r="ACG1" s="190"/>
      <c r="ACH1" s="191"/>
      <c r="ACI1" s="185" t="s">
        <v>167</v>
      </c>
      <c r="ACJ1" s="186"/>
      <c r="ACK1" s="186"/>
      <c r="ACL1" s="186"/>
      <c r="ACM1" s="187"/>
      <c r="ACN1" s="188" t="s">
        <v>168</v>
      </c>
      <c r="ACO1" s="186"/>
      <c r="ACP1" s="186"/>
      <c r="ACQ1" s="187"/>
      <c r="ACR1" s="188" t="s">
        <v>169</v>
      </c>
      <c r="ACS1" s="187"/>
      <c r="ACT1" s="186" t="s">
        <v>170</v>
      </c>
      <c r="ACU1" s="186"/>
      <c r="ACV1" s="186"/>
      <c r="ACW1" s="186"/>
      <c r="ACX1" s="188" t="s">
        <v>171</v>
      </c>
      <c r="ACY1" s="186"/>
      <c r="ACZ1" s="186"/>
      <c r="ADA1" s="187"/>
      <c r="ADB1" s="188" t="s">
        <v>172</v>
      </c>
      <c r="ADC1" s="186"/>
      <c r="ADD1" s="186"/>
      <c r="ADE1" s="187"/>
      <c r="ADF1" s="189" t="s">
        <v>173</v>
      </c>
      <c r="ADG1" s="190"/>
      <c r="ADH1" s="190"/>
      <c r="ADI1" s="190"/>
      <c r="ADJ1" s="191"/>
      <c r="ADK1" s="190" t="s">
        <v>174</v>
      </c>
      <c r="ADL1" s="190"/>
      <c r="ADM1" s="190"/>
      <c r="ADN1" s="191"/>
      <c r="ADO1" s="192" t="s">
        <v>175</v>
      </c>
      <c r="ADP1" s="190"/>
      <c r="ADQ1" s="190"/>
      <c r="ADR1" s="191"/>
      <c r="ADS1" s="189" t="s">
        <v>176</v>
      </c>
      <c r="ADT1" s="190"/>
      <c r="ADU1" s="190"/>
      <c r="ADV1" s="190"/>
      <c r="ADW1" s="191"/>
      <c r="ADX1" s="192" t="s">
        <v>177</v>
      </c>
      <c r="ADY1" s="190"/>
      <c r="ADZ1" s="190"/>
      <c r="AEA1" s="190"/>
      <c r="AEB1" s="192" t="s">
        <v>178</v>
      </c>
      <c r="AEC1" s="190"/>
      <c r="AED1" s="190"/>
      <c r="AEE1" s="191"/>
      <c r="AEF1" s="185" t="s">
        <v>179</v>
      </c>
      <c r="AEG1" s="186"/>
      <c r="AEH1" s="186"/>
      <c r="AEI1" s="186"/>
      <c r="AEJ1" s="187"/>
      <c r="AEK1" s="188" t="s">
        <v>180</v>
      </c>
      <c r="AEL1" s="186"/>
      <c r="AEM1" s="186"/>
      <c r="AEN1" s="187"/>
      <c r="AEO1" s="188" t="s">
        <v>181</v>
      </c>
      <c r="AEP1" s="186"/>
      <c r="AEQ1" s="186"/>
      <c r="AER1" s="212" t="s">
        <v>182</v>
      </c>
      <c r="AES1" s="186"/>
      <c r="AET1" s="186"/>
      <c r="AEU1" s="187"/>
      <c r="AEV1" s="188" t="s">
        <v>183</v>
      </c>
      <c r="AEW1" s="186"/>
      <c r="AEX1" s="186"/>
      <c r="AEY1" s="187"/>
      <c r="AEZ1" s="188" t="s">
        <v>184</v>
      </c>
      <c r="AFA1" s="186"/>
      <c r="AFB1" s="186"/>
      <c r="AFC1" s="187"/>
      <c r="AFD1" s="189" t="s">
        <v>185</v>
      </c>
      <c r="AFE1" s="190"/>
      <c r="AFF1" s="190"/>
      <c r="AFG1" s="190"/>
      <c r="AFH1" s="191"/>
      <c r="AFI1" s="190" t="s">
        <v>186</v>
      </c>
      <c r="AFJ1" s="190"/>
      <c r="AFK1" s="190"/>
      <c r="AFL1" s="191"/>
      <c r="AFM1" s="192" t="s">
        <v>187</v>
      </c>
      <c r="AFN1" s="190"/>
      <c r="AFO1" s="190"/>
      <c r="AFP1" s="191"/>
      <c r="AFQ1" s="189" t="s">
        <v>188</v>
      </c>
      <c r="AFR1" s="190"/>
      <c r="AFS1" s="190"/>
      <c r="AFT1" s="190"/>
      <c r="AFU1" s="191"/>
      <c r="AFV1" s="192" t="s">
        <v>189</v>
      </c>
      <c r="AFW1" s="190"/>
      <c r="AFX1" s="190"/>
      <c r="AFY1" s="190"/>
      <c r="AFZ1" s="192" t="s">
        <v>190</v>
      </c>
      <c r="AGA1" s="190"/>
      <c r="AGB1" s="190"/>
      <c r="AGC1" s="190"/>
      <c r="AGD1" s="191"/>
      <c r="AGE1" s="185" t="s">
        <v>191</v>
      </c>
      <c r="AGF1" s="186"/>
      <c r="AGG1" s="186"/>
      <c r="AGH1" s="186"/>
      <c r="AGI1" s="188" t="s">
        <v>192</v>
      </c>
      <c r="AGJ1" s="186"/>
      <c r="AGK1" s="186"/>
      <c r="AGL1" s="187"/>
      <c r="AGM1" s="188" t="s">
        <v>193</v>
      </c>
      <c r="AGN1" s="186"/>
      <c r="AGO1" s="186"/>
      <c r="AGP1" s="212" t="s">
        <v>194</v>
      </c>
      <c r="AGQ1" s="186"/>
      <c r="AGR1" s="186"/>
      <c r="AGS1" s="187"/>
      <c r="AGT1" s="188" t="s">
        <v>195</v>
      </c>
      <c r="AGU1" s="186"/>
      <c r="AGV1" s="186"/>
      <c r="AGW1" s="187"/>
      <c r="AGX1" s="188" t="s">
        <v>196</v>
      </c>
      <c r="AGY1" s="186"/>
      <c r="AGZ1" s="186"/>
      <c r="AHA1" s="186"/>
      <c r="AHB1" s="187"/>
      <c r="AHC1" s="192" t="s">
        <v>197</v>
      </c>
      <c r="AHD1" s="190"/>
      <c r="AHE1" s="190"/>
      <c r="AHF1" s="191"/>
      <c r="AHG1" s="190" t="s">
        <v>198</v>
      </c>
      <c r="AHH1" s="190"/>
      <c r="AHI1" s="190"/>
      <c r="AHJ1" s="191"/>
      <c r="AHK1" s="192" t="s">
        <v>199</v>
      </c>
      <c r="AHL1" s="190"/>
      <c r="AHM1" s="190"/>
      <c r="AHN1" s="190"/>
      <c r="AHO1" s="191"/>
      <c r="AHP1" s="189" t="s">
        <v>200</v>
      </c>
      <c r="AHQ1" s="190"/>
      <c r="AHR1" s="190"/>
      <c r="AHS1" s="190"/>
      <c r="AHT1" s="192" t="s">
        <v>201</v>
      </c>
      <c r="AHU1" s="190"/>
      <c r="AHV1" s="190"/>
      <c r="AHW1" s="190"/>
      <c r="AHX1" s="192" t="s">
        <v>202</v>
      </c>
      <c r="AHY1" s="190"/>
      <c r="AHZ1" s="190"/>
      <c r="AIA1" s="190"/>
      <c r="AIB1" s="191"/>
      <c r="AIC1" s="185" t="s">
        <v>203</v>
      </c>
      <c r="AID1" s="186"/>
      <c r="AIE1" s="186"/>
      <c r="AIF1" s="186"/>
      <c r="AIG1" s="188" t="s">
        <v>204</v>
      </c>
      <c r="AIH1" s="186"/>
      <c r="AII1" s="186"/>
      <c r="AIJ1" s="187"/>
      <c r="AIK1" s="188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578</v>
      </c>
      <c r="AUD1" s="181"/>
      <c r="AUE1" s="181"/>
      <c r="AUF1" s="180" t="s">
        <v>579</v>
      </c>
      <c r="AUG1" s="181"/>
      <c r="AUH1" s="181"/>
      <c r="AUI1" s="181"/>
      <c r="AUJ1" s="180" t="s">
        <v>580</v>
      </c>
      <c r="AUK1" s="181"/>
      <c r="AUL1" s="181"/>
      <c r="AUM1" s="181"/>
      <c r="AUN1" s="181"/>
      <c r="AUO1" s="180" t="s">
        <v>581</v>
      </c>
      <c r="AUP1" s="181"/>
      <c r="AUQ1" s="181"/>
      <c r="AUR1" s="181"/>
      <c r="AUS1" s="182" t="s">
        <v>582</v>
      </c>
      <c r="AUT1" s="183"/>
      <c r="AUU1" s="183"/>
      <c r="AUV1" s="183"/>
      <c r="AUW1" s="184"/>
      <c r="AUX1" s="180" t="s">
        <v>583</v>
      </c>
      <c r="AUY1" s="181"/>
      <c r="AUZ1" s="181"/>
      <c r="AVA1" s="181"/>
      <c r="AVB1" s="182" t="s">
        <v>584</v>
      </c>
      <c r="AVC1" s="183"/>
      <c r="AVD1" s="183"/>
      <c r="AVE1" s="183"/>
      <c r="AVF1" s="182" t="s">
        <v>585</v>
      </c>
      <c r="AVG1" s="183"/>
      <c r="AVH1" s="183"/>
      <c r="AVI1" s="183"/>
      <c r="AVJ1" s="184"/>
      <c r="AVK1" s="180" t="s">
        <v>586</v>
      </c>
      <c r="AVL1" s="181"/>
      <c r="AVM1" s="181"/>
      <c r="AVN1" s="181"/>
      <c r="AVO1" s="180" t="s">
        <v>587</v>
      </c>
      <c r="AVP1" s="181"/>
      <c r="AVQ1" s="181"/>
      <c r="AVR1" s="181"/>
      <c r="AVS1" s="182" t="s">
        <v>588</v>
      </c>
      <c r="AVT1" s="183"/>
      <c r="AVU1" s="183"/>
      <c r="AVV1" s="183"/>
      <c r="AVW1" s="183"/>
      <c r="AVX1" s="182" t="s">
        <v>589</v>
      </c>
      <c r="AVY1" s="183"/>
      <c r="AVZ1" s="184"/>
    </row>
    <row r="2" spans="1:1274" s="7" customFormat="1" ht="33" thickTop="1" thickBot="1" x14ac:dyDescent="0.25">
      <c r="A2" s="197"/>
      <c r="B2" s="198"/>
      <c r="C2" s="199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590</v>
      </c>
      <c r="AUD2" s="3" t="s">
        <v>322</v>
      </c>
      <c r="AUE2" s="3" t="s">
        <v>323</v>
      </c>
      <c r="AUF2" s="3" t="s">
        <v>591</v>
      </c>
      <c r="AUG2" s="3" t="s">
        <v>305</v>
      </c>
      <c r="AUH2" s="3" t="s">
        <v>306</v>
      </c>
      <c r="AUI2" s="3" t="s">
        <v>307</v>
      </c>
      <c r="AUJ2" s="3" t="s">
        <v>592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593</v>
      </c>
      <c r="AUP2" s="3" t="s">
        <v>310</v>
      </c>
      <c r="AUQ2" s="3" t="s">
        <v>311</v>
      </c>
      <c r="AUR2" s="3" t="s">
        <v>312</v>
      </c>
      <c r="AUS2" s="3" t="s">
        <v>594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595</v>
      </c>
      <c r="AUY2" s="3" t="s">
        <v>317</v>
      </c>
      <c r="AUZ2" s="3" t="s">
        <v>318</v>
      </c>
      <c r="AVA2" s="3" t="s">
        <v>319</v>
      </c>
      <c r="AVB2" s="3" t="s">
        <v>596</v>
      </c>
      <c r="AVC2" s="3" t="s">
        <v>310</v>
      </c>
      <c r="AVD2" s="3" t="s">
        <v>311</v>
      </c>
      <c r="AVE2" s="3" t="s">
        <v>312</v>
      </c>
      <c r="AVF2" s="3" t="s">
        <v>597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598</v>
      </c>
      <c r="AVL2" s="3" t="s">
        <v>296</v>
      </c>
      <c r="AVM2" s="3" t="s">
        <v>297</v>
      </c>
      <c r="AVN2" s="3" t="s">
        <v>298</v>
      </c>
      <c r="AVO2" s="3" t="s">
        <v>599</v>
      </c>
      <c r="AVP2" s="3" t="s">
        <v>321</v>
      </c>
      <c r="AVQ2" s="3" t="s">
        <v>322</v>
      </c>
      <c r="AVR2" s="3" t="s">
        <v>323</v>
      </c>
      <c r="AVS2" s="3" t="s">
        <v>600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601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3"/>
      <c r="B3" s="203"/>
      <c r="C3" s="203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>
        <v>1055</v>
      </c>
      <c r="AVK3" s="8">
        <v>1041</v>
      </c>
      <c r="AVL3" s="8">
        <v>1025</v>
      </c>
      <c r="AVM3" s="8">
        <v>1025</v>
      </c>
      <c r="AVN3" s="8">
        <v>1029</v>
      </c>
      <c r="AVO3" s="8">
        <v>1019</v>
      </c>
      <c r="AVP3" s="8">
        <v>1026</v>
      </c>
      <c r="AVQ3" s="8">
        <v>1027</v>
      </c>
      <c r="AVR3" s="8">
        <v>1073</v>
      </c>
      <c r="AVS3" s="8">
        <v>1043</v>
      </c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>
        <v>17.600000000000001</v>
      </c>
      <c r="AVK6" s="77">
        <v>14.5</v>
      </c>
      <c r="AVL6" s="77">
        <v>17.2</v>
      </c>
      <c r="AVM6" s="77">
        <v>19</v>
      </c>
      <c r="AVN6" s="77">
        <v>17.3</v>
      </c>
      <c r="AVO6" s="77">
        <v>15.2</v>
      </c>
      <c r="AVP6" s="77">
        <v>14.6</v>
      </c>
      <c r="AVQ6" s="77">
        <v>14.9</v>
      </c>
      <c r="AVR6" s="77">
        <v>16.100000000000001</v>
      </c>
      <c r="AVS6" s="77">
        <v>13.9</v>
      </c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>
        <v>49.6</v>
      </c>
      <c r="AVK7" s="77">
        <v>54</v>
      </c>
      <c r="AVL7" s="77">
        <v>50.7</v>
      </c>
      <c r="AVM7" s="77">
        <v>50</v>
      </c>
      <c r="AVN7" s="77">
        <v>50.3</v>
      </c>
      <c r="AVO7" s="77">
        <v>56.6</v>
      </c>
      <c r="AVP7" s="77">
        <v>54.6</v>
      </c>
      <c r="AVQ7" s="77">
        <v>56.3</v>
      </c>
      <c r="AVR7" s="77">
        <v>52.1</v>
      </c>
      <c r="AVS7" s="77">
        <v>55.9</v>
      </c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1"/>
      <c r="B8" s="211"/>
      <c r="C8" s="211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>
        <f t="shared" si="27"/>
        <v>-32</v>
      </c>
      <c r="AVK8" s="78">
        <f t="shared" si="27"/>
        <v>-39.5</v>
      </c>
      <c r="AVL8" s="78">
        <f t="shared" si="27"/>
        <v>-33.5</v>
      </c>
      <c r="AVM8" s="78">
        <f t="shared" si="27"/>
        <v>-31</v>
      </c>
      <c r="AVN8" s="78">
        <f t="shared" si="27"/>
        <v>-33</v>
      </c>
      <c r="AVO8" s="78">
        <f t="shared" si="27"/>
        <v>-41.400000000000006</v>
      </c>
      <c r="AVP8" s="78">
        <f t="shared" si="27"/>
        <v>-40</v>
      </c>
      <c r="AVQ8" s="78">
        <f t="shared" si="27"/>
        <v>-41.4</v>
      </c>
      <c r="AVR8" s="78">
        <f t="shared" si="27"/>
        <v>-36</v>
      </c>
      <c r="AVS8" s="78">
        <f t="shared" si="27"/>
        <v>-42</v>
      </c>
      <c r="AVT8" s="78"/>
      <c r="AVU8" s="78"/>
      <c r="AVV8" s="78"/>
      <c r="AVW8" s="78"/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>
        <v>23.3</v>
      </c>
      <c r="AVK11" s="77">
        <v>21.9</v>
      </c>
      <c r="AVL11" s="77">
        <v>23.1</v>
      </c>
      <c r="AVM11" s="77">
        <v>23.7</v>
      </c>
      <c r="AVN11" s="77">
        <v>20.2</v>
      </c>
      <c r="AVO11" s="77">
        <v>20.2</v>
      </c>
      <c r="AVP11" s="77">
        <v>18.899999999999999</v>
      </c>
      <c r="AVQ11" s="77">
        <v>20.399999999999999</v>
      </c>
      <c r="AVR11" s="77">
        <v>19.2</v>
      </c>
      <c r="AVS11" s="77">
        <v>18.7</v>
      </c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>
        <v>39.9</v>
      </c>
      <c r="AVK12" s="77">
        <v>40.9</v>
      </c>
      <c r="AVL12" s="77">
        <v>39.700000000000003</v>
      </c>
      <c r="AVM12" s="77">
        <v>41.1</v>
      </c>
      <c r="AVN12" s="77">
        <v>42.7</v>
      </c>
      <c r="AVO12" s="77">
        <v>44.6</v>
      </c>
      <c r="AVP12" s="77">
        <v>42.1</v>
      </c>
      <c r="AVQ12" s="77">
        <v>43.6</v>
      </c>
      <c r="AVR12" s="77">
        <v>42</v>
      </c>
      <c r="AVS12" s="77">
        <v>44.4</v>
      </c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>
        <f t="shared" si="55"/>
        <v>-16.599999999999998</v>
      </c>
      <c r="AVK13" s="78">
        <f t="shared" si="55"/>
        <v>-19</v>
      </c>
      <c r="AVL13" s="78">
        <f t="shared" si="55"/>
        <v>-16.600000000000001</v>
      </c>
      <c r="AVM13" s="78">
        <f t="shared" si="55"/>
        <v>-17.400000000000002</v>
      </c>
      <c r="AVN13" s="78">
        <f t="shared" si="55"/>
        <v>-22.500000000000004</v>
      </c>
      <c r="AVO13" s="78">
        <f t="shared" si="55"/>
        <v>-24.400000000000002</v>
      </c>
      <c r="AVP13" s="78">
        <f t="shared" si="55"/>
        <v>-23.200000000000003</v>
      </c>
      <c r="AVQ13" s="78">
        <f t="shared" si="55"/>
        <v>-23.200000000000003</v>
      </c>
      <c r="AVR13" s="78">
        <f t="shared" si="55"/>
        <v>-22.8</v>
      </c>
      <c r="AVS13" s="78">
        <f t="shared" si="55"/>
        <v>-25.7</v>
      </c>
      <c r="AVT13" s="78"/>
      <c r="AVU13" s="78"/>
      <c r="AVV13" s="78"/>
      <c r="AVW13" s="78"/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>
        <v>7</v>
      </c>
      <c r="AVK16" s="77">
        <v>5.2</v>
      </c>
      <c r="AVL16" s="77">
        <v>7.4</v>
      </c>
      <c r="AVM16" s="77">
        <v>5.2</v>
      </c>
      <c r="AVN16" s="77">
        <v>5.9</v>
      </c>
      <c r="AVO16" s="77">
        <v>5.2</v>
      </c>
      <c r="AVP16" s="77">
        <v>5.0999999999999996</v>
      </c>
      <c r="AVQ16" s="77">
        <v>4.8</v>
      </c>
      <c r="AVR16" s="77">
        <v>4.5999999999999996</v>
      </c>
      <c r="AVS16" s="77">
        <v>5</v>
      </c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>
        <v>39.799999999999997</v>
      </c>
      <c r="AVK17" s="77">
        <v>39.5</v>
      </c>
      <c r="AVL17" s="77">
        <v>40.799999999999997</v>
      </c>
      <c r="AVM17" s="77">
        <v>44.1</v>
      </c>
      <c r="AVN17" s="77">
        <v>44.3</v>
      </c>
      <c r="AVO17" s="77">
        <v>46.3</v>
      </c>
      <c r="AVP17" s="77">
        <v>45</v>
      </c>
      <c r="AVQ17" s="77">
        <v>48.6</v>
      </c>
      <c r="AVR17" s="77">
        <v>46.6</v>
      </c>
      <c r="AVS17" s="77">
        <v>47.8</v>
      </c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N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>
        <f t="shared" si="80"/>
        <v>-32.799999999999997</v>
      </c>
      <c r="AVK18" s="78">
        <f t="shared" si="80"/>
        <v>-34.299999999999997</v>
      </c>
      <c r="AVL18" s="78">
        <f t="shared" si="80"/>
        <v>-33.4</v>
      </c>
      <c r="AVM18" s="78">
        <f t="shared" si="80"/>
        <v>-38.9</v>
      </c>
      <c r="AVN18" s="78">
        <f t="shared" si="80"/>
        <v>-38.4</v>
      </c>
      <c r="AVO18" s="78">
        <f t="shared" ref="AVO18:AVZ18" si="81">AVO16-AVO17</f>
        <v>-41.099999999999994</v>
      </c>
      <c r="AVP18" s="78">
        <f t="shared" si="81"/>
        <v>-39.9</v>
      </c>
      <c r="AVQ18" s="78">
        <f t="shared" si="81"/>
        <v>-43.800000000000004</v>
      </c>
      <c r="AVR18" s="78">
        <f t="shared" si="81"/>
        <v>-42</v>
      </c>
      <c r="AVS18" s="78">
        <f t="shared" si="81"/>
        <v>-42.8</v>
      </c>
      <c r="AVT18" s="78"/>
      <c r="AVU18" s="78"/>
      <c r="AVV18" s="78"/>
      <c r="AVW18" s="78"/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>
        <v>8.1</v>
      </c>
      <c r="AVK21" s="77">
        <v>6.7</v>
      </c>
      <c r="AVL21" s="77">
        <v>8.3000000000000007</v>
      </c>
      <c r="AVM21" s="77">
        <v>6.3</v>
      </c>
      <c r="AVN21" s="77">
        <v>8</v>
      </c>
      <c r="AVO21" s="77">
        <v>7.3</v>
      </c>
      <c r="AVP21" s="77">
        <v>8.1</v>
      </c>
      <c r="AVQ21" s="77">
        <v>5.8</v>
      </c>
      <c r="AVR21" s="77">
        <v>6.6</v>
      </c>
      <c r="AVS21" s="77">
        <v>6.8</v>
      </c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>
        <v>29.2</v>
      </c>
      <c r="AVK22" s="77">
        <v>29.3</v>
      </c>
      <c r="AVL22" s="77">
        <v>30.7</v>
      </c>
      <c r="AVM22" s="77">
        <v>30.5</v>
      </c>
      <c r="AVN22" s="77">
        <v>33.1</v>
      </c>
      <c r="AVO22" s="77">
        <v>31.9</v>
      </c>
      <c r="AVP22" s="77">
        <v>32.200000000000003</v>
      </c>
      <c r="AVQ22" s="77">
        <v>31.9</v>
      </c>
      <c r="AVR22" s="77">
        <v>32.9</v>
      </c>
      <c r="AVS22" s="77">
        <v>31.6</v>
      </c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N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>
        <f t="shared" si="106"/>
        <v>-21.1</v>
      </c>
      <c r="AVK23" s="78">
        <f t="shared" si="106"/>
        <v>-22.6</v>
      </c>
      <c r="AVL23" s="78">
        <f t="shared" si="106"/>
        <v>-22.4</v>
      </c>
      <c r="AVM23" s="78">
        <f t="shared" si="106"/>
        <v>-24.2</v>
      </c>
      <c r="AVN23" s="78">
        <f t="shared" si="106"/>
        <v>-25.1</v>
      </c>
      <c r="AVO23" s="78">
        <f t="shared" ref="AVO23:AVZ23" si="107">AVO21-AVO22</f>
        <v>-24.599999999999998</v>
      </c>
      <c r="AVP23" s="78">
        <f t="shared" si="107"/>
        <v>-24.1</v>
      </c>
      <c r="AVQ23" s="78">
        <f t="shared" si="107"/>
        <v>-26.099999999999998</v>
      </c>
      <c r="AVR23" s="78">
        <f t="shared" si="107"/>
        <v>-26.299999999999997</v>
      </c>
      <c r="AVS23" s="78">
        <f t="shared" si="107"/>
        <v>-24.8</v>
      </c>
      <c r="AVT23" s="78"/>
      <c r="AVU23" s="78"/>
      <c r="AVV23" s="78"/>
      <c r="AVW23" s="78"/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>
        <v>19.5</v>
      </c>
      <c r="AVK26" s="77">
        <v>15.7</v>
      </c>
      <c r="AVL26" s="77">
        <v>18.7</v>
      </c>
      <c r="AVM26" s="77">
        <v>16.899999999999999</v>
      </c>
      <c r="AVN26" s="77">
        <v>15.7</v>
      </c>
      <c r="AVO26" s="77">
        <v>13.8</v>
      </c>
      <c r="AVP26" s="77">
        <v>13.6</v>
      </c>
      <c r="AVQ26" s="77">
        <v>16.8</v>
      </c>
      <c r="AVR26" s="77">
        <v>14</v>
      </c>
      <c r="AVS26" s="77">
        <v>14.3</v>
      </c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>
        <v>42.5</v>
      </c>
      <c r="AVK27" s="77">
        <v>40.6</v>
      </c>
      <c r="AVL27" s="77">
        <v>43.2</v>
      </c>
      <c r="AVM27" s="77">
        <v>45.5</v>
      </c>
      <c r="AVN27" s="77">
        <v>44</v>
      </c>
      <c r="AVO27" s="77">
        <v>47.1</v>
      </c>
      <c r="AVP27" s="77">
        <v>46.4</v>
      </c>
      <c r="AVQ27" s="77">
        <v>44</v>
      </c>
      <c r="AVR27" s="77">
        <v>47.5</v>
      </c>
      <c r="AVS27" s="77">
        <v>47.7</v>
      </c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>
        <f t="shared" si="133"/>
        <v>-23</v>
      </c>
      <c r="AVK28" s="78">
        <f>AVK26-AVK27</f>
        <v>-24.900000000000002</v>
      </c>
      <c r="AVL28" s="78">
        <f>AVL26-AVL27</f>
        <v>-24.500000000000004</v>
      </c>
      <c r="AVM28" s="78">
        <f>AVM26-AVM27</f>
        <v>-28.6</v>
      </c>
      <c r="AVN28" s="78">
        <f>AVN26-AVN27</f>
        <v>-28.3</v>
      </c>
      <c r="AVO28" s="78">
        <f t="shared" ref="AVO28:AVZ28" si="134">AVO26-AVO27</f>
        <v>-33.299999999999997</v>
      </c>
      <c r="AVP28" s="78">
        <f t="shared" si="134"/>
        <v>-32.799999999999997</v>
      </c>
      <c r="AVQ28" s="78">
        <f t="shared" si="134"/>
        <v>-27.2</v>
      </c>
      <c r="AVR28" s="78">
        <f t="shared" si="134"/>
        <v>-33.5</v>
      </c>
      <c r="AVS28" s="78">
        <f t="shared" si="134"/>
        <v>-33.400000000000006</v>
      </c>
      <c r="AVT28" s="78"/>
      <c r="AVU28" s="78"/>
      <c r="AVV28" s="78"/>
      <c r="AVW28" s="78"/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0" t="s">
        <v>339</v>
      </c>
      <c r="B30" s="200"/>
      <c r="C30" s="200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>
        <v>74.900000000000006</v>
      </c>
      <c r="AVK30" s="67">
        <v>71.900000000000006</v>
      </c>
      <c r="AVL30" s="67">
        <v>73.900000000000006</v>
      </c>
      <c r="AVM30" s="67">
        <v>72</v>
      </c>
      <c r="AVN30" s="67">
        <v>70.5</v>
      </c>
      <c r="AVO30" s="67">
        <v>67.099999999999994</v>
      </c>
      <c r="AVP30" s="67">
        <v>68</v>
      </c>
      <c r="AVQ30" s="67">
        <v>67.7</v>
      </c>
      <c r="AVR30" s="67">
        <v>67.900000000000006</v>
      </c>
      <c r="AVS30" s="67">
        <v>66.2</v>
      </c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S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>
        <f t="shared" si="154"/>
        <v>-2.5999999999999943</v>
      </c>
      <c r="AVK32" s="150">
        <f t="shared" si="154"/>
        <v>-3</v>
      </c>
      <c r="AVL32" s="151">
        <f t="shared" si="154"/>
        <v>2</v>
      </c>
      <c r="AVM32" s="150">
        <f t="shared" si="154"/>
        <v>-1.9000000000000057</v>
      </c>
      <c r="AVN32" s="150">
        <f t="shared" si="154"/>
        <v>-1.5</v>
      </c>
      <c r="AVO32" s="150">
        <f t="shared" si="154"/>
        <v>-3.4000000000000057</v>
      </c>
      <c r="AVP32" s="151">
        <f t="shared" si="154"/>
        <v>0.90000000000000568</v>
      </c>
      <c r="AVQ32" s="150">
        <f t="shared" si="154"/>
        <v>-0.29999999999999716</v>
      </c>
      <c r="AVR32" s="151">
        <f t="shared" si="154"/>
        <v>0.20000000000000284</v>
      </c>
      <c r="AVS32" s="150">
        <f t="shared" si="154"/>
        <v>-1.7000000000000028</v>
      </c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S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>
        <f t="shared" si="174"/>
        <v>-3.3548387096774122E-2</v>
      </c>
      <c r="AVK33" s="153">
        <f t="shared" si="174"/>
        <v>-4.0053404539385842E-2</v>
      </c>
      <c r="AVL33" s="154">
        <f t="shared" si="174"/>
        <v>2.7816411682892905E-2</v>
      </c>
      <c r="AVM33" s="153">
        <f t="shared" si="174"/>
        <v>-2.5710419485791686E-2</v>
      </c>
      <c r="AVN33" s="153">
        <f t="shared" si="174"/>
        <v>-2.0833333333333332E-2</v>
      </c>
      <c r="AVO33" s="153">
        <f t="shared" si="174"/>
        <v>-4.8226950354610013E-2</v>
      </c>
      <c r="AVP33" s="154">
        <f t="shared" si="174"/>
        <v>1.3412816691505302E-2</v>
      </c>
      <c r="AVQ33" s="153">
        <f t="shared" si="174"/>
        <v>-4.4117647058823112E-3</v>
      </c>
      <c r="AVR33" s="154">
        <f t="shared" si="174"/>
        <v>2.9542097488922132E-3</v>
      </c>
      <c r="AVS33" s="153">
        <f t="shared" si="174"/>
        <v>-2.503681885125188E-2</v>
      </c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S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1">
        <f t="shared" si="195"/>
        <v>75.974999999999994</v>
      </c>
      <c r="AVK35" s="160">
        <f t="shared" si="195"/>
        <v>75.2</v>
      </c>
      <c r="AVL35" s="160">
        <f t="shared" si="195"/>
        <v>74.550000000000011</v>
      </c>
      <c r="AVM35" s="160">
        <f t="shared" si="195"/>
        <v>73.175000000000011</v>
      </c>
      <c r="AVN35" s="160">
        <f t="shared" si="195"/>
        <v>72.075000000000003</v>
      </c>
      <c r="AVO35" s="160">
        <f t="shared" si="195"/>
        <v>70.875</v>
      </c>
      <c r="AVP35" s="160">
        <f t="shared" si="195"/>
        <v>69.400000000000006</v>
      </c>
      <c r="AVQ35" s="160">
        <f t="shared" si="195"/>
        <v>68.325000000000003</v>
      </c>
      <c r="AVR35" s="160">
        <f t="shared" si="195"/>
        <v>67.675000000000011</v>
      </c>
      <c r="AVS35" s="160">
        <f t="shared" si="195"/>
        <v>67.45</v>
      </c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0" t="s">
        <v>617</v>
      </c>
      <c r="B37" s="200"/>
      <c r="C37" s="200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4" t="s">
        <v>618</v>
      </c>
      <c r="B38" s="204"/>
      <c r="C38" s="204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9" t="s">
        <v>340</v>
      </c>
      <c r="F40" s="210"/>
      <c r="G40" s="210"/>
      <c r="H40" s="210"/>
      <c r="I40" s="21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6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40.900000000000006</v>
      </c>
      <c r="AVK41" s="94">
        <f t="shared" si="217"/>
        <v>36.4</v>
      </c>
      <c r="AVL41" s="94">
        <f t="shared" si="217"/>
        <v>40.299999999999997</v>
      </c>
      <c r="AVM41" s="94">
        <f t="shared" si="217"/>
        <v>42.7</v>
      </c>
      <c r="AVN41" s="94">
        <f t="shared" si="217"/>
        <v>37.5</v>
      </c>
      <c r="AVO41" s="94">
        <f t="shared" si="217"/>
        <v>35.4</v>
      </c>
      <c r="AVP41" s="94">
        <f t="shared" si="217"/>
        <v>33.5</v>
      </c>
      <c r="AVQ41" s="94">
        <f t="shared" si="217"/>
        <v>35.299999999999997</v>
      </c>
      <c r="AVR41" s="94">
        <f t="shared" si="217"/>
        <v>35.299999999999997</v>
      </c>
      <c r="AVS41" s="94">
        <f t="shared" si="217"/>
        <v>32.6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6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89.5</v>
      </c>
      <c r="AVK42" s="94">
        <f t="shared" si="239"/>
        <v>94.9</v>
      </c>
      <c r="AVL42" s="94">
        <f t="shared" si="239"/>
        <v>90.4</v>
      </c>
      <c r="AVM42" s="94">
        <f t="shared" si="239"/>
        <v>91.1</v>
      </c>
      <c r="AVN42" s="94">
        <f t="shared" si="239"/>
        <v>93</v>
      </c>
      <c r="AVO42" s="94">
        <f t="shared" si="239"/>
        <v>101.2</v>
      </c>
      <c r="AVP42" s="94">
        <f t="shared" si="239"/>
        <v>96.7</v>
      </c>
      <c r="AVQ42" s="94">
        <f t="shared" si="239"/>
        <v>99.9</v>
      </c>
      <c r="AVR42" s="94">
        <f t="shared" si="239"/>
        <v>94.1</v>
      </c>
      <c r="AVS42" s="94">
        <f t="shared" si="239"/>
        <v>100.3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4" t="s">
        <v>341</v>
      </c>
      <c r="C43" s="205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>
        <f t="shared" si="271"/>
        <v>-48.599999999999994</v>
      </c>
      <c r="AVK43" s="97">
        <f t="shared" si="271"/>
        <v>-58.500000000000007</v>
      </c>
      <c r="AVL43" s="97">
        <f t="shared" si="271"/>
        <v>-50.100000000000009</v>
      </c>
      <c r="AVM43" s="97">
        <f t="shared" si="271"/>
        <v>-48.399999999999991</v>
      </c>
      <c r="AVN43" s="97">
        <f t="shared" si="271"/>
        <v>-55.5</v>
      </c>
      <c r="AVO43" s="97">
        <f t="shared" si="271"/>
        <v>-65.800000000000011</v>
      </c>
      <c r="AVP43" s="97">
        <f t="shared" si="271"/>
        <v>-63.2</v>
      </c>
      <c r="AVQ43" s="97">
        <f t="shared" si="271"/>
        <v>-64.600000000000009</v>
      </c>
      <c r="AVR43" s="97">
        <f t="shared" si="271"/>
        <v>-58.8</v>
      </c>
      <c r="AVS43" s="97">
        <f t="shared" si="271"/>
        <v>-67.699999999999989</v>
      </c>
      <c r="AVT43" s="97"/>
      <c r="AVU43" s="97"/>
      <c r="AVV43" s="97"/>
      <c r="AVW43" s="97"/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9" t="s">
        <v>342</v>
      </c>
      <c r="F45" s="210"/>
      <c r="G45" s="210"/>
      <c r="H45" s="210"/>
      <c r="I45" s="210"/>
      <c r="J45" s="210"/>
      <c r="K45" s="21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6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15.1</v>
      </c>
      <c r="AVK46" s="94">
        <f t="shared" si="293"/>
        <v>11.9</v>
      </c>
      <c r="AVL46" s="94">
        <f t="shared" si="293"/>
        <v>15.700000000000001</v>
      </c>
      <c r="AVM46" s="94">
        <f t="shared" si="293"/>
        <v>11.5</v>
      </c>
      <c r="AVN46" s="94">
        <f t="shared" si="293"/>
        <v>13.9</v>
      </c>
      <c r="AVO46" s="94">
        <f t="shared" si="293"/>
        <v>12.5</v>
      </c>
      <c r="AVP46" s="94">
        <f t="shared" si="293"/>
        <v>13.2</v>
      </c>
      <c r="AVQ46" s="94">
        <f t="shared" si="293"/>
        <v>10.6</v>
      </c>
      <c r="AVR46" s="94">
        <f t="shared" si="293"/>
        <v>11.2</v>
      </c>
      <c r="AVS46" s="94">
        <f t="shared" si="293"/>
        <v>11.8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6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69</v>
      </c>
      <c r="AVK47" s="94">
        <f t="shared" si="315"/>
        <v>68.8</v>
      </c>
      <c r="AVL47" s="94">
        <f t="shared" si="315"/>
        <v>71.5</v>
      </c>
      <c r="AVM47" s="94">
        <f t="shared" si="315"/>
        <v>74.599999999999994</v>
      </c>
      <c r="AVN47" s="94">
        <f t="shared" si="315"/>
        <v>77.400000000000006</v>
      </c>
      <c r="AVO47" s="94">
        <f t="shared" si="315"/>
        <v>78.199999999999989</v>
      </c>
      <c r="AVP47" s="94">
        <f t="shared" si="315"/>
        <v>77.2</v>
      </c>
      <c r="AVQ47" s="94">
        <f t="shared" si="315"/>
        <v>80.5</v>
      </c>
      <c r="AVR47" s="94">
        <f t="shared" si="315"/>
        <v>79.5</v>
      </c>
      <c r="AVS47" s="94">
        <f t="shared" si="315"/>
        <v>79.400000000000006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4" t="s">
        <v>341</v>
      </c>
      <c r="C48" s="205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>
        <f t="shared" si="344"/>
        <v>-53.9</v>
      </c>
      <c r="AVK48" s="97">
        <f t="shared" si="344"/>
        <v>-56.9</v>
      </c>
      <c r="AVL48" s="97">
        <f t="shared" si="344"/>
        <v>-55.8</v>
      </c>
      <c r="AVM48" s="97">
        <f t="shared" si="344"/>
        <v>-63.099999999999994</v>
      </c>
      <c r="AVN48" s="97">
        <f t="shared" si="344"/>
        <v>-63.500000000000007</v>
      </c>
      <c r="AVO48" s="97">
        <f t="shared" si="344"/>
        <v>-65.699999999999989</v>
      </c>
      <c r="AVP48" s="97">
        <f t="shared" si="344"/>
        <v>-64</v>
      </c>
      <c r="AVQ48" s="97">
        <f t="shared" si="344"/>
        <v>-69.900000000000006</v>
      </c>
      <c r="AVR48" s="97">
        <f t="shared" si="344"/>
        <v>-68.3</v>
      </c>
      <c r="AVS48" s="97">
        <f t="shared" si="344"/>
        <v>-67.600000000000009</v>
      </c>
      <c r="AVT48" s="97"/>
      <c r="AVU48" s="97"/>
      <c r="AVV48" s="97"/>
      <c r="AVW48" s="97"/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9" t="s">
        <v>343</v>
      </c>
      <c r="F50" s="210"/>
      <c r="G50" s="210"/>
      <c r="H50" s="210"/>
      <c r="I50" s="210"/>
      <c r="J50" s="21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6" t="s">
        <v>344</v>
      </c>
      <c r="B51" s="208"/>
      <c r="C51" s="208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60.400000000000006</v>
      </c>
      <c r="AVK51" s="94">
        <f t="shared" si="366"/>
        <v>52.099999999999994</v>
      </c>
      <c r="AVL51" s="94">
        <f t="shared" si="366"/>
        <v>59</v>
      </c>
      <c r="AVM51" s="94">
        <f t="shared" si="366"/>
        <v>59.6</v>
      </c>
      <c r="AVN51" s="94">
        <f t="shared" si="366"/>
        <v>53.2</v>
      </c>
      <c r="AVO51" s="94">
        <f t="shared" si="366"/>
        <v>49.2</v>
      </c>
      <c r="AVP51" s="94">
        <f t="shared" si="366"/>
        <v>47.1</v>
      </c>
      <c r="AVQ51" s="94">
        <f t="shared" si="366"/>
        <v>52.099999999999994</v>
      </c>
      <c r="AVR51" s="94">
        <f t="shared" si="366"/>
        <v>49.3</v>
      </c>
      <c r="AVS51" s="94">
        <f t="shared" si="366"/>
        <v>46.900000000000006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6" t="s">
        <v>345</v>
      </c>
      <c r="B52" s="208"/>
      <c r="C52" s="208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132</v>
      </c>
      <c r="AVK52" s="94">
        <f t="shared" si="388"/>
        <v>135.5</v>
      </c>
      <c r="AVL52" s="94">
        <f t="shared" si="388"/>
        <v>133.60000000000002</v>
      </c>
      <c r="AVM52" s="94">
        <f t="shared" si="388"/>
        <v>136.6</v>
      </c>
      <c r="AVN52" s="94">
        <f t="shared" si="388"/>
        <v>137</v>
      </c>
      <c r="AVO52" s="94">
        <f t="shared" si="388"/>
        <v>148.30000000000001</v>
      </c>
      <c r="AVP52" s="94">
        <f t="shared" si="388"/>
        <v>143.1</v>
      </c>
      <c r="AVQ52" s="94">
        <f t="shared" si="388"/>
        <v>143.9</v>
      </c>
      <c r="AVR52" s="94">
        <f t="shared" si="388"/>
        <v>141.6</v>
      </c>
      <c r="AVS52" s="94">
        <f t="shared" si="388"/>
        <v>148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4" t="s">
        <v>341</v>
      </c>
      <c r="C53" s="205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>
        <f t="shared" si="424"/>
        <v>-71.599999999999994</v>
      </c>
      <c r="AVK53" s="99">
        <f t="shared" si="424"/>
        <v>-83.4</v>
      </c>
      <c r="AVL53" s="99">
        <f t="shared" si="424"/>
        <v>-74.600000000000023</v>
      </c>
      <c r="AVM53" s="99">
        <f t="shared" si="424"/>
        <v>-77</v>
      </c>
      <c r="AVN53" s="99">
        <f t="shared" si="424"/>
        <v>-83.8</v>
      </c>
      <c r="AVO53" s="99">
        <f t="shared" si="424"/>
        <v>-99.100000000000009</v>
      </c>
      <c r="AVP53" s="99">
        <f t="shared" si="424"/>
        <v>-96</v>
      </c>
      <c r="AVQ53" s="99">
        <f t="shared" si="424"/>
        <v>-91.800000000000011</v>
      </c>
      <c r="AVR53" s="99">
        <f t="shared" si="424"/>
        <v>-92.3</v>
      </c>
      <c r="AVS53" s="99">
        <f t="shared" si="424"/>
        <v>-101.1</v>
      </c>
      <c r="AVT53" s="99"/>
      <c r="AVU53" s="99"/>
      <c r="AVV53" s="99"/>
      <c r="AVW53" s="99"/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9" t="s">
        <v>346</v>
      </c>
      <c r="F55" s="210"/>
      <c r="G55" s="210"/>
      <c r="H55" s="210"/>
      <c r="I55" s="210"/>
      <c r="J55" s="21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6" t="s">
        <v>347</v>
      </c>
      <c r="B56" s="208"/>
      <c r="C56" s="208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30.3</v>
      </c>
      <c r="AVK56" s="94">
        <f t="shared" si="446"/>
        <v>27.099999999999998</v>
      </c>
      <c r="AVL56" s="94">
        <f t="shared" si="446"/>
        <v>30.5</v>
      </c>
      <c r="AVM56" s="94">
        <f t="shared" si="446"/>
        <v>28.9</v>
      </c>
      <c r="AVN56" s="94">
        <f t="shared" si="446"/>
        <v>26.1</v>
      </c>
      <c r="AVO56" s="94">
        <f t="shared" si="446"/>
        <v>25.4</v>
      </c>
      <c r="AVP56" s="94">
        <f t="shared" si="446"/>
        <v>24</v>
      </c>
      <c r="AVQ56" s="94">
        <f t="shared" si="446"/>
        <v>25.2</v>
      </c>
      <c r="AVR56" s="94">
        <f t="shared" si="446"/>
        <v>23.799999999999997</v>
      </c>
      <c r="AVS56" s="94">
        <f t="shared" si="446"/>
        <v>23.7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6" t="s">
        <v>348</v>
      </c>
      <c r="B57" s="208"/>
      <c r="C57" s="208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79.699999999999989</v>
      </c>
      <c r="AVK57" s="94">
        <f t="shared" si="468"/>
        <v>80.400000000000006</v>
      </c>
      <c r="AVL57" s="94">
        <f t="shared" si="468"/>
        <v>80.5</v>
      </c>
      <c r="AVM57" s="94">
        <f t="shared" si="468"/>
        <v>85.2</v>
      </c>
      <c r="AVN57" s="94">
        <f t="shared" si="468"/>
        <v>87</v>
      </c>
      <c r="AVO57" s="94">
        <f t="shared" si="468"/>
        <v>90.9</v>
      </c>
      <c r="AVP57" s="94">
        <f t="shared" si="468"/>
        <v>87.1</v>
      </c>
      <c r="AVQ57" s="94">
        <f t="shared" si="468"/>
        <v>92.2</v>
      </c>
      <c r="AVR57" s="94">
        <f t="shared" si="468"/>
        <v>88.6</v>
      </c>
      <c r="AVS57" s="94">
        <f t="shared" si="468"/>
        <v>92.199999999999989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4" t="s">
        <v>341</v>
      </c>
      <c r="C58" s="205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>
        <f t="shared" si="498"/>
        <v>-49.399999999999991</v>
      </c>
      <c r="AVK58" s="97">
        <f t="shared" si="498"/>
        <v>-53.300000000000011</v>
      </c>
      <c r="AVL58" s="97">
        <f t="shared" si="498"/>
        <v>-50</v>
      </c>
      <c r="AVM58" s="97">
        <f t="shared" si="498"/>
        <v>-56.300000000000004</v>
      </c>
      <c r="AVN58" s="97">
        <f t="shared" si="498"/>
        <v>-60.9</v>
      </c>
      <c r="AVO58" s="97">
        <f t="shared" si="498"/>
        <v>-65.5</v>
      </c>
      <c r="AVP58" s="97">
        <f t="shared" si="498"/>
        <v>-63.099999999999994</v>
      </c>
      <c r="AVQ58" s="97">
        <f t="shared" si="498"/>
        <v>-67</v>
      </c>
      <c r="AVR58" s="97">
        <f t="shared" si="498"/>
        <v>-64.8</v>
      </c>
      <c r="AVS58" s="97">
        <f t="shared" si="498"/>
        <v>-68.499999999999986</v>
      </c>
      <c r="AVT58" s="97"/>
      <c r="AVU58" s="97"/>
      <c r="AVV58" s="97"/>
      <c r="AVW58" s="97"/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9" t="s">
        <v>349</v>
      </c>
      <c r="F60" s="210"/>
      <c r="G60" s="210"/>
      <c r="H60" s="210"/>
      <c r="I60" s="210"/>
      <c r="J60" s="210"/>
      <c r="K60" s="21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6" t="s">
        <v>350</v>
      </c>
      <c r="B61" s="208"/>
      <c r="C61" s="208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34.6</v>
      </c>
      <c r="AVK61" s="94">
        <f t="shared" si="520"/>
        <v>27.6</v>
      </c>
      <c r="AVL61" s="94">
        <f t="shared" si="520"/>
        <v>34.4</v>
      </c>
      <c r="AVM61" s="94">
        <f t="shared" si="520"/>
        <v>28.4</v>
      </c>
      <c r="AVN61" s="94">
        <f t="shared" si="520"/>
        <v>29.6</v>
      </c>
      <c r="AVO61" s="94">
        <f t="shared" si="520"/>
        <v>26.3</v>
      </c>
      <c r="AVP61" s="94">
        <f t="shared" si="520"/>
        <v>26.799999999999997</v>
      </c>
      <c r="AVQ61" s="94">
        <f t="shared" si="520"/>
        <v>27.4</v>
      </c>
      <c r="AVR61" s="94">
        <f t="shared" si="520"/>
        <v>25.2</v>
      </c>
      <c r="AVS61" s="94">
        <f t="shared" si="520"/>
        <v>26.1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6" t="s">
        <v>351</v>
      </c>
      <c r="B62" s="208"/>
      <c r="C62" s="208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111.5</v>
      </c>
      <c r="AVK62" s="94">
        <f t="shared" si="542"/>
        <v>109.4</v>
      </c>
      <c r="AVL62" s="94">
        <f t="shared" si="542"/>
        <v>114.7</v>
      </c>
      <c r="AVM62" s="94">
        <f t="shared" si="542"/>
        <v>120.1</v>
      </c>
      <c r="AVN62" s="94">
        <f t="shared" si="542"/>
        <v>121.4</v>
      </c>
      <c r="AVO62" s="94">
        <f t="shared" si="542"/>
        <v>125.29999999999998</v>
      </c>
      <c r="AVP62" s="94">
        <f t="shared" si="542"/>
        <v>123.6</v>
      </c>
      <c r="AVQ62" s="94">
        <f t="shared" si="542"/>
        <v>124.5</v>
      </c>
      <c r="AVR62" s="94">
        <f t="shared" si="542"/>
        <v>127</v>
      </c>
      <c r="AVS62" s="94">
        <f t="shared" si="542"/>
        <v>127.10000000000001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4" t="s">
        <v>341</v>
      </c>
      <c r="C63" s="205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>
        <f t="shared" si="572"/>
        <v>-76.900000000000006</v>
      </c>
      <c r="AVK63" s="99">
        <f t="shared" si="572"/>
        <v>-81.800000000000011</v>
      </c>
      <c r="AVL63" s="99">
        <f t="shared" si="572"/>
        <v>-80.300000000000011</v>
      </c>
      <c r="AVM63" s="99">
        <f t="shared" si="572"/>
        <v>-91.699999999999989</v>
      </c>
      <c r="AVN63" s="99">
        <f t="shared" si="572"/>
        <v>-91.800000000000011</v>
      </c>
      <c r="AVO63" s="99">
        <f t="shared" si="572"/>
        <v>-98.999999999999986</v>
      </c>
      <c r="AVP63" s="99">
        <f t="shared" si="572"/>
        <v>-96.8</v>
      </c>
      <c r="AVQ63" s="99">
        <f t="shared" si="572"/>
        <v>-97.1</v>
      </c>
      <c r="AVR63" s="99">
        <f t="shared" si="572"/>
        <v>-101.8</v>
      </c>
      <c r="AVS63" s="99">
        <f t="shared" si="572"/>
        <v>-101</v>
      </c>
      <c r="AVT63" s="99"/>
      <c r="AVU63" s="99"/>
      <c r="AVV63" s="99"/>
      <c r="AVW63" s="99"/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>
        <v>88.7</v>
      </c>
      <c r="AVK69" s="93">
        <v>88.7</v>
      </c>
      <c r="AVL69" s="93">
        <v>88.5</v>
      </c>
      <c r="AVM69" s="93">
        <v>90.2</v>
      </c>
      <c r="AVN69" s="93">
        <v>89.7</v>
      </c>
      <c r="AVO69" s="93">
        <v>88.2</v>
      </c>
      <c r="AVP69" s="93">
        <v>89.2</v>
      </c>
      <c r="AVQ69" s="93">
        <v>89.7</v>
      </c>
      <c r="AVR69" s="93">
        <v>89.6</v>
      </c>
      <c r="AVS69" s="93">
        <v>90.3</v>
      </c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>
        <v>8.9</v>
      </c>
      <c r="AVK70" s="94">
        <v>8.6</v>
      </c>
      <c r="AVL70" s="94">
        <v>9.1999999999999993</v>
      </c>
      <c r="AVM70" s="94">
        <v>7.4</v>
      </c>
      <c r="AVN70" s="94">
        <v>7.3</v>
      </c>
      <c r="AVO70" s="94">
        <v>9</v>
      </c>
      <c r="AVP70" s="94">
        <v>8.4</v>
      </c>
      <c r="AVQ70" s="94">
        <v>6.8</v>
      </c>
      <c r="AVR70" s="94">
        <v>8.6999999999999993</v>
      </c>
      <c r="AVS70" s="94">
        <v>7.4</v>
      </c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>
        <v>2.5</v>
      </c>
      <c r="AVK71" s="95">
        <v>2.7</v>
      </c>
      <c r="AVL71" s="95">
        <v>2.2999999999999998</v>
      </c>
      <c r="AVM71" s="95">
        <v>2.5</v>
      </c>
      <c r="AVN71" s="95">
        <v>3</v>
      </c>
      <c r="AVO71" s="95">
        <v>2.8</v>
      </c>
      <c r="AVP71" s="95">
        <v>2.4</v>
      </c>
      <c r="AVQ71" s="95">
        <v>3.5</v>
      </c>
      <c r="AVR71" s="95">
        <v>1.8</v>
      </c>
      <c r="AVS71" s="95">
        <v>2.4</v>
      </c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>
        <v>6.1</v>
      </c>
      <c r="AVK73" s="96">
        <v>6.3</v>
      </c>
      <c r="AVL73" s="96">
        <v>5.9</v>
      </c>
      <c r="AVM73" s="96">
        <v>6.1</v>
      </c>
      <c r="AVN73" s="96">
        <v>5.7</v>
      </c>
      <c r="AVO73" s="96">
        <v>5.9</v>
      </c>
      <c r="AVP73" s="96">
        <v>6.1</v>
      </c>
      <c r="AVQ73" s="96">
        <v>6.2</v>
      </c>
      <c r="AVR73" s="96">
        <v>6.3</v>
      </c>
      <c r="AVS73" s="96">
        <v>6.1</v>
      </c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S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>
        <f t="shared" si="583"/>
        <v>0</v>
      </c>
      <c r="AVK75" s="151">
        <f t="shared" si="583"/>
        <v>0.20000000000000018</v>
      </c>
      <c r="AVL75" s="150">
        <f t="shared" si="583"/>
        <v>-0.39999999999999947</v>
      </c>
      <c r="AVM75" s="151">
        <f t="shared" si="583"/>
        <v>0.19999999999999929</v>
      </c>
      <c r="AVN75" s="150">
        <f t="shared" si="583"/>
        <v>-0.39999999999999947</v>
      </c>
      <c r="AVO75" s="151">
        <f t="shared" si="583"/>
        <v>0.20000000000000018</v>
      </c>
      <c r="AVP75" s="151">
        <f t="shared" si="583"/>
        <v>0.19999999999999929</v>
      </c>
      <c r="AVQ75" s="151">
        <f t="shared" si="583"/>
        <v>0.10000000000000053</v>
      </c>
      <c r="AVR75" s="151">
        <f t="shared" si="583"/>
        <v>9.9999999999999645E-2</v>
      </c>
      <c r="AVS75" s="150">
        <f t="shared" si="583"/>
        <v>-0.20000000000000018</v>
      </c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S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>
        <f t="shared" si="595"/>
        <v>5.9250000000000007</v>
      </c>
      <c r="AVK77" s="161">
        <f t="shared" si="595"/>
        <v>6.0750000000000002</v>
      </c>
      <c r="AVL77" s="156">
        <f t="shared" si="595"/>
        <v>6.1</v>
      </c>
      <c r="AVM77" s="156">
        <f t="shared" si="595"/>
        <v>6.1</v>
      </c>
      <c r="AVN77" s="160">
        <f t="shared" si="595"/>
        <v>5.9999999999999991</v>
      </c>
      <c r="AVO77" s="160">
        <f t="shared" si="595"/>
        <v>5.9</v>
      </c>
      <c r="AVP77" s="161">
        <f t="shared" si="595"/>
        <v>5.9500000000000011</v>
      </c>
      <c r="AVQ77" s="156">
        <f t="shared" si="595"/>
        <v>5.9750000000000005</v>
      </c>
      <c r="AVR77" s="161">
        <f t="shared" si="595"/>
        <v>6.125</v>
      </c>
      <c r="AVS77" s="161">
        <f t="shared" si="595"/>
        <v>6.1750000000000007</v>
      </c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4" activePane="bottomRight" state="frozen"/>
      <selection pane="topRight" activeCell="B1" sqref="B1"/>
      <selection pane="bottomLeft" activeCell="A2" sqref="A2"/>
      <selection pane="bottomRight" activeCell="J310" sqref="J310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25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23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25">
      <c r="A314" s="215" t="s">
        <v>574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G314" s="213">
        <v>0.3</v>
      </c>
      <c r="H314" s="214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3"/>
      <c r="E315" s="109">
        <v>90.5</v>
      </c>
      <c r="F315" s="213"/>
      <c r="G315" s="213"/>
      <c r="H315" s="214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3"/>
      <c r="E316" s="109">
        <v>91.6</v>
      </c>
      <c r="F316" s="213"/>
      <c r="G316" s="213"/>
      <c r="H316" s="214"/>
      <c r="I316" s="175">
        <f t="shared" si="4"/>
        <v>-21.099999999999994</v>
      </c>
    </row>
    <row r="317" spans="1:9" x14ac:dyDescent="0.25">
      <c r="A317" s="215" t="s">
        <v>575</v>
      </c>
      <c r="B317" s="118">
        <v>46113</v>
      </c>
      <c r="C317" s="109">
        <v>63.6</v>
      </c>
      <c r="D317" s="213">
        <f>AVERAGE(C317:C319)</f>
        <v>66.8</v>
      </c>
      <c r="E317" s="109">
        <v>80.099999999999994</v>
      </c>
      <c r="F317" s="213">
        <f>AVERAGE(E317:E319)</f>
        <v>81.233333333333334</v>
      </c>
      <c r="G317" s="213">
        <v>0.4</v>
      </c>
      <c r="H317" s="213">
        <v>0.6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13"/>
      <c r="E318" s="109">
        <v>83</v>
      </c>
      <c r="F318" s="213"/>
      <c r="G318" s="213"/>
      <c r="H318" s="213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70.8</v>
      </c>
      <c r="D319" s="213"/>
      <c r="E319" s="109">
        <v>80.599999999999994</v>
      </c>
      <c r="F319" s="213"/>
      <c r="G319" s="213"/>
      <c r="H319" s="213"/>
      <c r="I319" s="143">
        <f t="shared" si="4"/>
        <v>-9.7999999999999972</v>
      </c>
    </row>
    <row r="320" spans="1:9" x14ac:dyDescent="0.25">
      <c r="A320" s="215" t="s">
        <v>576</v>
      </c>
      <c r="B320" s="118">
        <v>46204</v>
      </c>
      <c r="C320" s="109">
        <v>75.400000000000006</v>
      </c>
      <c r="D320" s="213">
        <f>AVERAGE(C320:C322)</f>
        <v>74.8</v>
      </c>
      <c r="E320" s="109">
        <v>83.9</v>
      </c>
      <c r="F320" s="213">
        <f>AVERAGE(E320:E322)</f>
        <v>85.733333333333348</v>
      </c>
      <c r="I320" s="143">
        <f t="shared" si="4"/>
        <v>-8.5</v>
      </c>
    </row>
    <row r="321" spans="1:9" x14ac:dyDescent="0.25">
      <c r="A321" s="215"/>
      <c r="B321" s="118">
        <v>46235</v>
      </c>
      <c r="C321" s="109">
        <v>74.400000000000006</v>
      </c>
      <c r="D321" s="213"/>
      <c r="E321" s="109">
        <v>88.9</v>
      </c>
      <c r="F321" s="213"/>
      <c r="I321" s="175">
        <f t="shared" si="4"/>
        <v>-14.5</v>
      </c>
    </row>
    <row r="322" spans="1:9" x14ac:dyDescent="0.25">
      <c r="A322" s="215"/>
      <c r="B322" s="118">
        <v>46266</v>
      </c>
      <c r="C322" s="109">
        <v>74.599999999999994</v>
      </c>
      <c r="D322" s="213"/>
      <c r="E322" s="109">
        <v>84.4</v>
      </c>
      <c r="F322" s="213"/>
      <c r="I322" s="143">
        <f t="shared" si="4"/>
        <v>-9.8000000000000114</v>
      </c>
    </row>
    <row r="323" spans="1:9" x14ac:dyDescent="0.25">
      <c r="A323" s="215" t="s">
        <v>577</v>
      </c>
      <c r="B323" s="118">
        <v>46296</v>
      </c>
      <c r="C323" s="109">
        <v>67.7</v>
      </c>
      <c r="D323" s="220">
        <f>AVERAGE(C323:C325)</f>
        <v>66.95</v>
      </c>
      <c r="E323" s="109">
        <v>80.400000000000006</v>
      </c>
      <c r="F323" s="220">
        <f>AVERAGE(E323:E325)</f>
        <v>80.400000000000006</v>
      </c>
      <c r="I323" s="175">
        <f t="shared" si="4"/>
        <v>-12.700000000000003</v>
      </c>
    </row>
    <row r="324" spans="1:9" x14ac:dyDescent="0.25">
      <c r="A324" s="215"/>
      <c r="B324" s="118">
        <v>46327</v>
      </c>
      <c r="C324" s="109">
        <v>66.2</v>
      </c>
      <c r="D324" s="220"/>
      <c r="F324" s="220"/>
    </row>
    <row r="325" spans="1:9" x14ac:dyDescent="0.25">
      <c r="A325" s="215"/>
      <c r="B325" s="118">
        <v>46357</v>
      </c>
      <c r="D325" s="220"/>
      <c r="F325" s="220"/>
    </row>
    <row r="326" spans="1:9" x14ac:dyDescent="0.25">
      <c r="B326" s="118"/>
    </row>
    <row r="327" spans="1:9" x14ac:dyDescent="0.25">
      <c r="B327" s="118"/>
    </row>
    <row r="328" spans="1:9" x14ac:dyDescent="0.25">
      <c r="B328" s="118"/>
    </row>
    <row r="329" spans="1:9" x14ac:dyDescent="0.25">
      <c r="B329" s="118"/>
    </row>
    <row r="330" spans="1:9" x14ac:dyDescent="0.25">
      <c r="B330" s="118"/>
    </row>
    <row r="331" spans="1:9" x14ac:dyDescent="0.25">
      <c r="B331" s="118"/>
    </row>
    <row r="332" spans="1:9" x14ac:dyDescent="0.25">
      <c r="B332" s="118"/>
    </row>
    <row r="333" spans="1:9" x14ac:dyDescent="0.25">
      <c r="B333" s="118"/>
    </row>
    <row r="334" spans="1:9" x14ac:dyDescent="0.25">
      <c r="B334" s="118"/>
    </row>
    <row r="335" spans="1:9" x14ac:dyDescent="0.25">
      <c r="B335" s="118"/>
    </row>
    <row r="336" spans="1:9" x14ac:dyDescent="0.25">
      <c r="B336" s="118"/>
    </row>
  </sheetData>
  <mergeCells count="536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  <mergeCell ref="D323:D325"/>
    <mergeCell ref="G317:G319"/>
    <mergeCell ref="F323:F325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��
</file>

<file path=customXml/itemProps1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2026-11-02T03:21:08Z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