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131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8_{8B1FC221-4F1D-45FE-9304-F1E82EDD7565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G28" i="8" l="1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F63" i="8" l="1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N58" i="8"/>
  <c r="AVZ58" i="8"/>
  <c r="AVB63" i="8"/>
  <c r="AVN63" i="8"/>
  <c r="AVZ63" i="8"/>
  <c r="AVF43" i="8"/>
  <c r="AVR43" i="8"/>
  <c r="AUX48" i="8"/>
  <c r="AVV48" i="8"/>
  <c r="AVB53" i="8"/>
  <c r="AVN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7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June 2025 - 86.3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OVERALL CC AVERAGE (1973-2026): 104.8</t>
  </si>
  <si>
    <t>Weighted to time period - 104.8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3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3">
                  <c:v>Au</c:v>
                </c:pt>
                <c:pt idx="339">
                  <c:v>Se</c:v>
                </c:pt>
                <c:pt idx="342">
                  <c:v>Oc</c:v>
                </c:pt>
                <c:pt idx="348">
                  <c:v>No</c:v>
                </c:pt>
                <c:pt idx="354">
                  <c:v>Ja</c:v>
                </c:pt>
                <c:pt idx="357">
                  <c:v>Fe</c:v>
                </c:pt>
                <c:pt idx="363">
                  <c:v>Ap</c:v>
                </c:pt>
                <c:pt idx="369">
                  <c:v>My</c:v>
                </c:pt>
                <c:pt idx="375">
                  <c:v>Jn</c:v>
                </c:pt>
                <c:pt idx="378">
                  <c:v>Jl</c:v>
                </c:pt>
                <c:pt idx="381">
                  <c:v>Au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33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90.6</c:v>
                </c:pt>
                <c:pt idx="332">
                  <c:v>89.3</c:v>
                </c:pt>
                <c:pt idx="333">
                  <c:v>89.4</c:v>
                </c:pt>
                <c:pt idx="334">
                  <c:v>86</c:v>
                </c:pt>
                <c:pt idx="335">
                  <c:v>88</c:v>
                </c:pt>
                <c:pt idx="336">
                  <c:v>89.3</c:v>
                </c:pt>
                <c:pt idx="337">
                  <c:v>85.9</c:v>
                </c:pt>
                <c:pt idx="338">
                  <c:v>84.6</c:v>
                </c:pt>
                <c:pt idx="339">
                  <c:v>86.3</c:v>
                </c:pt>
                <c:pt idx="340">
                  <c:v>85.1</c:v>
                </c:pt>
                <c:pt idx="341">
                  <c:v>83</c:v>
                </c:pt>
                <c:pt idx="342">
                  <c:v>84</c:v>
                </c:pt>
                <c:pt idx="343">
                  <c:v>85.8</c:v>
                </c:pt>
                <c:pt idx="344">
                  <c:v>84.5</c:v>
                </c:pt>
                <c:pt idx="345">
                  <c:v>83.5</c:v>
                </c:pt>
                <c:pt idx="346">
                  <c:v>84.2</c:v>
                </c:pt>
                <c:pt idx="347">
                  <c:v>87.1</c:v>
                </c:pt>
                <c:pt idx="348">
                  <c:v>85.5</c:v>
                </c:pt>
                <c:pt idx="349">
                  <c:v>83.5</c:v>
                </c:pt>
                <c:pt idx="350">
                  <c:v>81.5</c:v>
                </c:pt>
                <c:pt idx="351">
                  <c:v>84.5</c:v>
                </c:pt>
                <c:pt idx="352">
                  <c:v>79.3</c:v>
                </c:pt>
                <c:pt idx="353">
                  <c:v>84</c:v>
                </c:pt>
                <c:pt idx="354">
                  <c:v>80.5</c:v>
                </c:pt>
                <c:pt idx="355">
                  <c:v>76.900000000000006</c:v>
                </c:pt>
                <c:pt idx="356">
                  <c:v>77.099999999999994</c:v>
                </c:pt>
                <c:pt idx="357">
                  <c:v>80.2</c:v>
                </c:pt>
                <c:pt idx="358">
                  <c:v>77.099999999999994</c:v>
                </c:pt>
                <c:pt idx="359">
                  <c:v>73.400000000000006</c:v>
                </c:pt>
                <c:pt idx="360">
                  <c:v>68.5</c:v>
                </c:pt>
                <c:pt idx="361">
                  <c:v>63.1</c:v>
                </c:pt>
                <c:pt idx="362">
                  <c:v>58.8</c:v>
                </c:pt>
                <c:pt idx="363">
                  <c:v>62.3</c:v>
                </c:pt>
                <c:pt idx="364">
                  <c:v>64.5</c:v>
                </c:pt>
                <c:pt idx="365">
                  <c:v>64.3</c:v>
                </c:pt>
                <c:pt idx="366">
                  <c:v>67.8</c:v>
                </c:pt>
                <c:pt idx="367">
                  <c:v>67.2</c:v>
                </c:pt>
                <c:pt idx="368">
                  <c:v>64.099999999999994</c:v>
                </c:pt>
                <c:pt idx="369">
                  <c:v>66.400000000000006</c:v>
                </c:pt>
                <c:pt idx="370">
                  <c:v>66.099999999999994</c:v>
                </c:pt>
                <c:pt idx="371">
                  <c:v>68.8</c:v>
                </c:pt>
                <c:pt idx="372">
                  <c:v>70.8</c:v>
                </c:pt>
                <c:pt idx="373">
                  <c:v>70.7</c:v>
                </c:pt>
                <c:pt idx="374">
                  <c:v>72.8</c:v>
                </c:pt>
                <c:pt idx="375">
                  <c:v>75.900000000000006</c:v>
                </c:pt>
                <c:pt idx="376">
                  <c:v>74.7</c:v>
                </c:pt>
                <c:pt idx="377">
                  <c:v>75.3</c:v>
                </c:pt>
                <c:pt idx="378">
                  <c:v>75.599999999999994</c:v>
                </c:pt>
                <c:pt idx="379">
                  <c:v>71.2</c:v>
                </c:pt>
                <c:pt idx="380">
                  <c:v>74.7</c:v>
                </c:pt>
                <c:pt idx="381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August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(1973-2026)'!$AND$1:$AVJ$1</c:f>
              <c:strCache>
                <c:ptCount val="211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</c:strCache>
            </c:strRef>
          </c:cat>
          <c:val>
            <c:numRef>
              <c:f>'CC Question Data (1973-2026)'!$AND$30:$AVJ$30</c:f>
              <c:numCache>
                <c:formatCode>0.0</c:formatCode>
                <c:ptCount val="215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(1973-2026)'!$NG$8:$AVJ$8</c:f>
              <c:numCache>
                <c:formatCode>0.0</c:formatCode>
                <c:ptCount val="888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(1973-2026)'!$NG$13:$AVJ$13</c:f>
              <c:numCache>
                <c:formatCode>0.0</c:formatCode>
                <c:ptCount val="888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(1973-2026)'!$NG$18:$AVJ$18</c:f>
              <c:numCache>
                <c:formatCode>0.0</c:formatCode>
                <c:ptCount val="888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(1973-2026)'!$NG$23:$AVJ$23</c:f>
              <c:numCache>
                <c:formatCode>0.0</c:formatCode>
                <c:ptCount val="888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(1973-2026)'!$NG$28:$AVJ$28</c:f>
              <c:numCache>
                <c:formatCode>0.0</c:formatCode>
                <c:ptCount val="888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(1973-2026)'!$NG$43:$AVJ$43</c:f>
              <c:numCache>
                <c:formatCode>0.0</c:formatCode>
                <c:ptCount val="888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(1973-2026)'!$NG$48:$AVJ$48</c:f>
              <c:numCache>
                <c:formatCode>0.0</c:formatCode>
                <c:ptCount val="888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(1973-2026)'!$NG$58:$AVJ$58</c:f>
              <c:numCache>
                <c:formatCode>0.0</c:formatCode>
                <c:ptCount val="888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(1973-2026)'!$NG$53:$AVJ$53</c:f>
              <c:numCache>
                <c:formatCode>0.0</c:formatCode>
                <c:ptCount val="888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(1973-2026)'!$NG$63:$AVJ$63</c:f>
              <c:numCache>
                <c:formatCode>0.0</c:formatCode>
                <c:ptCount val="888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CC'!$C$2:$C$321</c:f>
              <c:numCache>
                <c:formatCode>0.0</c:formatCode>
                <c:ptCount val="320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71.2</c:v>
                </c:pt>
                <c:pt idx="319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CC'!$E$2:$E$321</c:f>
              <c:numCache>
                <c:formatCode>0.0</c:formatCode>
                <c:ptCount val="320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35"/>
          <c:min val="36739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0.97826</cdr:x>
      <cdr:y>0.58714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733432" cy="122870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3-9,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(75.0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0.8499</cdr:x>
      <cdr:y>0.76481</cdr:y>
    </cdr:from>
    <cdr:to>
      <cdr:x>0.89441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820032" y="4305326"/>
          <a:ext cx="409543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0.35335</cdr:x>
      <cdr:y>0.72307</cdr:y>
    </cdr:from>
    <cdr:to>
      <cdr:x>0.84813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251201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0.97516</cdr:x>
      <cdr:y>0.60406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2"/>
          <a:ext cx="371499" cy="13335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3-9,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(75.0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0.88267</cdr:x>
      <cdr:y>0.91521</cdr:y>
    </cdr:from>
    <cdr:to>
      <cdr:x>0.88267</cdr:x>
      <cdr:y>0.96046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1554" y="515195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3-9,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(75.0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0.87646</cdr:x>
      <cdr:y>0.91352</cdr:y>
    </cdr:from>
    <cdr:to>
      <cdr:x>0.87646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064470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3-9,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(75.0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3-9,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(75.0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0.99078</cdr:x>
      <cdr:y>0.60606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67" y="1397000"/>
          <a:ext cx="381000" cy="198966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3-9,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(75.0 points, virtually unchanged)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August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0.93375</cdr:x>
      <cdr:y>0.29642</cdr:y>
    </cdr:from>
    <cdr:to>
      <cdr:x>0.97516</cdr:x>
      <cdr:y>0.49063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91550" y="1657350"/>
          <a:ext cx="381000" cy="10858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3-9,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(75.0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0.95031</cdr:x>
      <cdr:y>0.56565</cdr:y>
    </cdr:from>
    <cdr:to>
      <cdr:x>0.99172</cdr:x>
      <cdr:y>0.61481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3938" y="3162632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83.9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0.94968</cdr:x>
      <cdr:y>0.64906</cdr:y>
    </cdr:from>
    <cdr:to>
      <cdr:x>0.98798</cdr:x>
      <cdr:y>0.68995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8192" y="3629023"/>
          <a:ext cx="352404" cy="22862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75.0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R2" workbookViewId="0">
      <selection activeCell="NS4" sqref="NS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W2" s="46" t="s">
        <v>608</v>
      </c>
      <c r="MC2" s="46" t="s">
        <v>609</v>
      </c>
      <c r="MF2" s="46" t="s">
        <v>13</v>
      </c>
      <c r="ML2" s="46" t="s">
        <v>616</v>
      </c>
      <c r="MR2" s="46" t="s">
        <v>14</v>
      </c>
      <c r="MU2" s="46" t="s">
        <v>607</v>
      </c>
      <c r="NA2" s="46" t="s">
        <v>571</v>
      </c>
      <c r="NG2" s="46" t="s">
        <v>613</v>
      </c>
      <c r="NM2" s="46" t="s">
        <v>617</v>
      </c>
      <c r="NP2" s="46" t="s">
        <v>12</v>
      </c>
      <c r="NS2" s="46" t="s">
        <v>608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90.6</v>
      </c>
      <c r="LV3" s="45">
        <v>89.3</v>
      </c>
      <c r="LW3" s="45">
        <v>89.4</v>
      </c>
      <c r="LX3" s="45">
        <v>86</v>
      </c>
      <c r="LY3" s="45">
        <v>88</v>
      </c>
      <c r="LZ3" s="45">
        <v>89.3</v>
      </c>
      <c r="MA3" s="45">
        <v>85.9</v>
      </c>
      <c r="MB3" s="45">
        <v>84.6</v>
      </c>
      <c r="MC3" s="45">
        <v>86.3</v>
      </c>
      <c r="MD3" s="45">
        <v>85.1</v>
      </c>
      <c r="ME3" s="45">
        <v>83</v>
      </c>
      <c r="MF3" s="45">
        <v>84</v>
      </c>
      <c r="MG3" s="45">
        <v>85.8</v>
      </c>
      <c r="MH3" s="45">
        <v>84.5</v>
      </c>
      <c r="MI3" s="45">
        <v>83.5</v>
      </c>
      <c r="MJ3" s="45">
        <v>84.2</v>
      </c>
      <c r="MK3" s="45">
        <v>87.1</v>
      </c>
      <c r="ML3" s="45">
        <v>85.5</v>
      </c>
      <c r="MM3" s="45">
        <v>83.5</v>
      </c>
      <c r="MN3" s="45">
        <v>81.5</v>
      </c>
      <c r="MO3" s="45">
        <v>84.5</v>
      </c>
      <c r="MP3" s="45">
        <v>79.3</v>
      </c>
      <c r="MQ3" s="45">
        <v>84</v>
      </c>
      <c r="MR3" s="45">
        <v>80.5</v>
      </c>
      <c r="MS3" s="45">
        <v>76.900000000000006</v>
      </c>
      <c r="MT3" s="45">
        <v>77.099999999999994</v>
      </c>
      <c r="MU3" s="45">
        <v>80.2</v>
      </c>
      <c r="MV3" s="45">
        <v>77.099999999999994</v>
      </c>
      <c r="MW3" s="45">
        <v>73.400000000000006</v>
      </c>
      <c r="MX3" s="45">
        <v>68.5</v>
      </c>
      <c r="MY3" s="45">
        <v>63.1</v>
      </c>
      <c r="MZ3" s="45">
        <v>58.8</v>
      </c>
      <c r="NA3" s="45">
        <v>62.3</v>
      </c>
      <c r="NB3" s="45">
        <v>64.5</v>
      </c>
      <c r="NC3" s="45">
        <v>64.3</v>
      </c>
      <c r="ND3" s="45">
        <v>67.8</v>
      </c>
      <c r="NE3" s="45">
        <v>67.2</v>
      </c>
      <c r="NF3" s="45">
        <v>64.099999999999994</v>
      </c>
      <c r="NG3" s="45">
        <v>66.400000000000006</v>
      </c>
      <c r="NH3" s="45">
        <v>66.099999999999994</v>
      </c>
      <c r="NI3" s="45">
        <v>68.8</v>
      </c>
      <c r="NJ3" s="45">
        <v>70.8</v>
      </c>
      <c r="NK3" s="45">
        <v>70.7</v>
      </c>
      <c r="NL3" s="45">
        <v>72.8</v>
      </c>
      <c r="NM3" s="45">
        <v>75.900000000000006</v>
      </c>
      <c r="NN3" s="45">
        <v>74.7</v>
      </c>
      <c r="NO3" s="45">
        <v>75.3</v>
      </c>
      <c r="NP3" s="45">
        <v>75.599999999999994</v>
      </c>
      <c r="NQ3" s="45">
        <v>71.2</v>
      </c>
      <c r="NR3" s="45">
        <v>74.7</v>
      </c>
      <c r="NS3" s="45">
        <v>75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Z5" s="42" t="s">
        <v>537</v>
      </c>
      <c r="MD5" s="42" t="s">
        <v>538</v>
      </c>
      <c r="MH5" s="42" t="s">
        <v>539</v>
      </c>
      <c r="MM5" s="42" t="s">
        <v>540</v>
      </c>
      <c r="MO5" s="42" t="s">
        <v>33</v>
      </c>
      <c r="MR5" s="42" t="s">
        <v>34</v>
      </c>
      <c r="MV5" s="42" t="s">
        <v>18</v>
      </c>
      <c r="NA5" s="42" t="s">
        <v>19</v>
      </c>
      <c r="NE5" s="42" t="s">
        <v>20</v>
      </c>
      <c r="NJ5" s="42" t="s">
        <v>21</v>
      </c>
      <c r="NN5" s="42" t="s">
        <v>22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O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 t="s">
        <v>572</v>
      </c>
    </row>
    <row r="10" spans="1:383" x14ac:dyDescent="0.25">
      <c r="LS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S11" s="120" t="s">
        <v>574</v>
      </c>
    </row>
    <row r="12" spans="1:383" x14ac:dyDescent="0.25">
      <c r="EA12" s="56"/>
      <c r="EB12" s="56"/>
      <c r="EC12" s="56"/>
      <c r="LS12" s="120" t="s">
        <v>575</v>
      </c>
    </row>
    <row r="13" spans="1:383" x14ac:dyDescent="0.25">
      <c r="DO13" s="53"/>
      <c r="DQ13" s="52"/>
      <c r="LS13" s="120" t="s">
        <v>576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S14" s="120" t="s">
        <v>605</v>
      </c>
    </row>
    <row r="15" spans="1:383" x14ac:dyDescent="0.25">
      <c r="DO15" s="53"/>
      <c r="DQ15" s="52"/>
      <c r="DY15" s="58"/>
      <c r="DZ15" s="57"/>
      <c r="LS15" s="120" t="s">
        <v>606</v>
      </c>
    </row>
    <row r="16" spans="1:383" x14ac:dyDescent="0.25">
      <c r="DO16" s="53"/>
      <c r="DQ16" s="52"/>
      <c r="DY16" s="58"/>
      <c r="DZ16" s="57"/>
      <c r="LS16" s="120" t="s">
        <v>610</v>
      </c>
    </row>
    <row r="17" spans="119:331" x14ac:dyDescent="0.25">
      <c r="DO17" s="53"/>
      <c r="DQ17" s="52"/>
      <c r="DY17" s="58"/>
      <c r="DZ17" s="57"/>
      <c r="LS17" s="120" t="s">
        <v>611</v>
      </c>
    </row>
    <row r="18" spans="119:331" x14ac:dyDescent="0.25">
      <c r="DO18" s="53"/>
      <c r="DQ18" s="52"/>
      <c r="DY18" s="58"/>
      <c r="DZ18" s="57"/>
      <c r="KW18" s="58"/>
      <c r="LS18" s="120" t="s">
        <v>612</v>
      </c>
    </row>
    <row r="19" spans="119:331" x14ac:dyDescent="0.25">
      <c r="DO19" s="53"/>
      <c r="DQ19" s="52"/>
      <c r="DY19" s="58"/>
      <c r="DZ19" s="57"/>
      <c r="KW19" s="58"/>
      <c r="LS19" s="120" t="s">
        <v>614</v>
      </c>
    </row>
    <row r="20" spans="119:331" x14ac:dyDescent="0.25">
      <c r="DO20" s="53"/>
      <c r="DQ20" s="52"/>
      <c r="DY20" s="58"/>
      <c r="DZ20" s="57"/>
      <c r="EP20" s="55"/>
      <c r="IH20" s="58"/>
      <c r="KW20" s="58"/>
      <c r="LD20" s="58"/>
      <c r="LS20" s="120" t="s">
        <v>615</v>
      </c>
    </row>
    <row r="21" spans="119:331" x14ac:dyDescent="0.25">
      <c r="DO21" s="53"/>
      <c r="DQ21" s="52"/>
      <c r="DY21" s="58"/>
      <c r="DZ21" s="57"/>
      <c r="EP21" s="55"/>
      <c r="IH21" s="58"/>
      <c r="KW21" s="58"/>
      <c r="LD21" s="58"/>
      <c r="LS21" s="120" t="s">
        <v>618</v>
      </c>
    </row>
    <row r="22" spans="119:331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1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1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1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1" x14ac:dyDescent="0.25">
      <c r="DO26" s="53"/>
      <c r="DQ26" s="52"/>
      <c r="DY26" s="58"/>
      <c r="DZ26" s="57"/>
      <c r="IH26" s="58"/>
      <c r="KW26" s="58"/>
      <c r="LD26" s="58"/>
    </row>
    <row r="27" spans="119:331" x14ac:dyDescent="0.25">
      <c r="DO27" s="53"/>
      <c r="DQ27" s="52"/>
      <c r="DY27" s="58"/>
      <c r="DZ27" s="57"/>
      <c r="IH27" s="58"/>
      <c r="KW27" s="58"/>
      <c r="LD27" s="58"/>
    </row>
    <row r="28" spans="119:331" x14ac:dyDescent="0.25">
      <c r="DO28" s="53"/>
      <c r="DQ28" s="52"/>
      <c r="DY28" s="58"/>
      <c r="DZ28" s="57"/>
      <c r="IH28" s="58"/>
      <c r="KW28" s="58"/>
      <c r="LD28" s="58"/>
    </row>
    <row r="29" spans="119:331" x14ac:dyDescent="0.25">
      <c r="DO29" s="53"/>
      <c r="DQ29" s="52"/>
      <c r="DY29" s="58"/>
      <c r="DZ29" s="57"/>
      <c r="IH29" s="58"/>
      <c r="KW29" s="58"/>
      <c r="LD29" s="58"/>
    </row>
    <row r="30" spans="119:331" x14ac:dyDescent="0.25">
      <c r="DO30" s="53"/>
      <c r="DQ30" s="52"/>
      <c r="DY30" s="58"/>
      <c r="DZ30" s="57"/>
      <c r="IH30" s="58"/>
      <c r="KW30" s="58"/>
      <c r="LD30" s="58"/>
    </row>
    <row r="31" spans="119:331" x14ac:dyDescent="0.25">
      <c r="DO31" s="53"/>
      <c r="DQ31" s="52"/>
      <c r="DY31" s="58"/>
      <c r="DZ31" s="57"/>
      <c r="IH31" s="58"/>
      <c r="KW31" s="58"/>
      <c r="LD31" s="58"/>
    </row>
    <row r="32" spans="119:331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R3" activePane="bottomRight" state="frozen"/>
      <selection pane="topRight" activeCell="D1" sqref="D1"/>
      <selection pane="bottomLeft" activeCell="A3" sqref="A3"/>
      <selection pane="bottomRight" activeCell="A39" sqref="A39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1" t="s">
        <v>35</v>
      </c>
      <c r="F1" s="201"/>
      <c r="G1" s="201"/>
      <c r="H1" s="201"/>
      <c r="I1" s="201" t="s">
        <v>36</v>
      </c>
      <c r="J1" s="201"/>
      <c r="K1" s="201"/>
      <c r="L1" s="201"/>
      <c r="M1" s="201" t="s">
        <v>37</v>
      </c>
      <c r="N1" s="201"/>
      <c r="O1" s="201"/>
      <c r="P1" s="201"/>
      <c r="Q1" s="201" t="s">
        <v>38</v>
      </c>
      <c r="R1" s="201"/>
      <c r="S1" s="201"/>
      <c r="T1" s="201"/>
      <c r="U1" s="201"/>
      <c r="V1" s="201"/>
      <c r="W1" s="201"/>
      <c r="X1" s="201"/>
      <c r="Y1" s="201" t="s">
        <v>39</v>
      </c>
      <c r="Z1" s="201"/>
      <c r="AA1" s="201"/>
      <c r="AB1" s="201"/>
      <c r="AC1" s="201"/>
      <c r="AD1" s="201"/>
      <c r="AE1" s="201"/>
      <c r="AF1" s="201"/>
      <c r="AG1" s="201" t="s">
        <v>40</v>
      </c>
      <c r="AH1" s="201"/>
      <c r="AI1" s="201"/>
      <c r="AJ1" s="201"/>
      <c r="AK1" s="201"/>
      <c r="AL1" s="201"/>
      <c r="AM1" s="201"/>
      <c r="AN1" s="201"/>
      <c r="AO1" s="201" t="s">
        <v>41</v>
      </c>
      <c r="AP1" s="201"/>
      <c r="AQ1" s="201"/>
      <c r="AR1" s="201"/>
      <c r="AS1" s="201"/>
      <c r="AT1" s="201"/>
      <c r="AU1" s="201"/>
      <c r="AV1" s="201"/>
      <c r="AW1" s="201" t="s">
        <v>42</v>
      </c>
      <c r="AX1" s="201"/>
      <c r="AY1" s="201"/>
      <c r="AZ1" s="201"/>
      <c r="BA1" s="201"/>
      <c r="BB1" s="201"/>
      <c r="BC1" s="201"/>
      <c r="BD1" s="201"/>
      <c r="BE1" s="201" t="s">
        <v>43</v>
      </c>
      <c r="BF1" s="201"/>
      <c r="BG1" s="201"/>
      <c r="BH1" s="201"/>
      <c r="BI1" s="201"/>
      <c r="BJ1" s="201"/>
      <c r="BK1" s="201"/>
      <c r="BL1" s="201"/>
      <c r="BM1" s="201" t="s">
        <v>44</v>
      </c>
      <c r="BN1" s="201"/>
      <c r="BO1" s="201"/>
      <c r="BP1" s="201"/>
      <c r="BQ1" s="201"/>
      <c r="BR1" s="201"/>
      <c r="BS1" s="201"/>
      <c r="BT1" s="201"/>
      <c r="BU1" s="201" t="s">
        <v>45</v>
      </c>
      <c r="BV1" s="201"/>
      <c r="BW1" s="201"/>
      <c r="BX1" s="201"/>
      <c r="BY1" s="201"/>
      <c r="BZ1" s="201"/>
      <c r="CA1" s="201"/>
      <c r="CB1" s="201"/>
      <c r="CC1" s="201" t="s">
        <v>46</v>
      </c>
      <c r="CD1" s="201"/>
      <c r="CE1" s="201"/>
      <c r="CF1" s="201"/>
      <c r="CG1" s="201"/>
      <c r="CH1" s="201"/>
      <c r="CI1" s="201"/>
      <c r="CJ1" s="201"/>
      <c r="CK1" s="201" t="s">
        <v>47</v>
      </c>
      <c r="CL1" s="201"/>
      <c r="CM1" s="201"/>
      <c r="CN1" s="201"/>
      <c r="CO1" s="201"/>
      <c r="CP1" s="201"/>
      <c r="CQ1" s="201"/>
      <c r="CR1" s="201"/>
      <c r="CS1" s="201" t="s">
        <v>48</v>
      </c>
      <c r="CT1" s="201"/>
      <c r="CU1" s="201"/>
      <c r="CV1" s="201"/>
      <c r="CW1" s="201"/>
      <c r="CX1" s="201"/>
      <c r="CY1" s="201"/>
      <c r="CZ1" s="201"/>
      <c r="DA1" s="201"/>
      <c r="DB1" s="201"/>
      <c r="DC1" s="201"/>
      <c r="DD1" s="201" t="s">
        <v>49</v>
      </c>
      <c r="DE1" s="201"/>
      <c r="DF1" s="201"/>
      <c r="DG1" s="201"/>
      <c r="DH1" s="201"/>
      <c r="DI1" s="201"/>
      <c r="DJ1" s="201"/>
      <c r="DK1" s="201"/>
      <c r="DL1" s="201"/>
      <c r="DM1" s="201"/>
      <c r="DN1" s="201"/>
      <c r="DO1" s="201"/>
      <c r="DP1" s="201" t="s">
        <v>50</v>
      </c>
      <c r="DQ1" s="201"/>
      <c r="DR1" s="201"/>
      <c r="DS1" s="201"/>
      <c r="DT1" s="201"/>
      <c r="DU1" s="201"/>
      <c r="DV1" s="201"/>
      <c r="DW1" s="201"/>
      <c r="DX1" s="201"/>
      <c r="DY1" s="201"/>
      <c r="DZ1" s="201"/>
      <c r="EA1" s="201"/>
      <c r="EB1" s="201" t="s">
        <v>51</v>
      </c>
      <c r="EC1" s="201"/>
      <c r="ED1" s="201"/>
      <c r="EE1" s="201"/>
      <c r="EF1" s="201"/>
      <c r="EG1" s="201"/>
      <c r="EH1" s="201"/>
      <c r="EI1" s="201"/>
      <c r="EJ1" s="201"/>
      <c r="EK1" s="201"/>
      <c r="EL1" s="201"/>
      <c r="EM1" s="201"/>
      <c r="EN1" s="201" t="s">
        <v>52</v>
      </c>
      <c r="EO1" s="201"/>
      <c r="EP1" s="201"/>
      <c r="EQ1" s="201"/>
      <c r="ER1" s="201"/>
      <c r="ES1" s="201"/>
      <c r="ET1" s="201"/>
      <c r="EU1" s="201"/>
      <c r="EV1" s="201"/>
      <c r="EW1" s="201"/>
      <c r="EX1" s="201"/>
      <c r="EY1" s="201"/>
      <c r="EZ1" s="201" t="s">
        <v>53</v>
      </c>
      <c r="FA1" s="201"/>
      <c r="FB1" s="201"/>
      <c r="FC1" s="201"/>
      <c r="FD1" s="201"/>
      <c r="FE1" s="201"/>
      <c r="FF1" s="201"/>
      <c r="FG1" s="201"/>
      <c r="FH1" s="201"/>
      <c r="FI1" s="201"/>
      <c r="FJ1" s="201"/>
      <c r="FK1" s="201"/>
      <c r="FL1" s="201" t="s">
        <v>54</v>
      </c>
      <c r="FM1" s="201"/>
      <c r="FN1" s="201"/>
      <c r="FO1" s="201"/>
      <c r="FP1" s="201"/>
      <c r="FQ1" s="201"/>
      <c r="FR1" s="201"/>
      <c r="FS1" s="201"/>
      <c r="FT1" s="201"/>
      <c r="FU1" s="201"/>
      <c r="FV1" s="201"/>
      <c r="FW1" s="201"/>
      <c r="FX1" s="201" t="s">
        <v>55</v>
      </c>
      <c r="FY1" s="201"/>
      <c r="FZ1" s="201"/>
      <c r="GA1" s="201"/>
      <c r="GB1" s="201"/>
      <c r="GC1" s="201"/>
      <c r="GD1" s="201"/>
      <c r="GE1" s="201"/>
      <c r="GF1" s="201"/>
      <c r="GG1" s="201"/>
      <c r="GH1" s="201"/>
      <c r="GI1" s="201"/>
      <c r="GJ1" s="201" t="s">
        <v>56</v>
      </c>
      <c r="GK1" s="201"/>
      <c r="GL1" s="201"/>
      <c r="GM1" s="201"/>
      <c r="GN1" s="201"/>
      <c r="GO1" s="201"/>
      <c r="GP1" s="201"/>
      <c r="GQ1" s="201"/>
      <c r="GR1" s="201"/>
      <c r="GS1" s="201"/>
      <c r="GT1" s="201"/>
      <c r="GU1" s="201"/>
      <c r="GV1" s="201" t="s">
        <v>57</v>
      </c>
      <c r="GW1" s="201"/>
      <c r="GX1" s="201"/>
      <c r="GY1" s="201"/>
      <c r="GZ1" s="201"/>
      <c r="HA1" s="201"/>
      <c r="HB1" s="201"/>
      <c r="HC1" s="201"/>
      <c r="HD1" s="201"/>
      <c r="HE1" s="201"/>
      <c r="HF1" s="201"/>
      <c r="HG1" s="201"/>
      <c r="HH1" s="201" t="s">
        <v>58</v>
      </c>
      <c r="HI1" s="201"/>
      <c r="HJ1" s="201"/>
      <c r="HK1" s="201"/>
      <c r="HL1" s="201"/>
      <c r="HM1" s="201"/>
      <c r="HN1" s="201"/>
      <c r="HO1" s="201"/>
      <c r="HP1" s="201"/>
      <c r="HQ1" s="201"/>
      <c r="HR1" s="201"/>
      <c r="HS1" s="201"/>
      <c r="HT1" s="201" t="s">
        <v>59</v>
      </c>
      <c r="HU1" s="201"/>
      <c r="HV1" s="201"/>
      <c r="HW1" s="201"/>
      <c r="HX1" s="201"/>
      <c r="HY1" s="201"/>
      <c r="HZ1" s="201"/>
      <c r="IA1" s="201"/>
      <c r="IB1" s="201"/>
      <c r="IC1" s="201"/>
      <c r="ID1" s="201"/>
      <c r="IE1" s="201"/>
      <c r="IF1" s="201" t="s">
        <v>60</v>
      </c>
      <c r="IG1" s="201"/>
      <c r="IH1" s="201"/>
      <c r="II1" s="201"/>
      <c r="IJ1" s="201"/>
      <c r="IK1" s="201"/>
      <c r="IL1" s="201"/>
      <c r="IM1" s="201"/>
      <c r="IN1" s="201"/>
      <c r="IO1" s="201"/>
      <c r="IP1" s="201"/>
      <c r="IQ1" s="201"/>
      <c r="IR1" s="201" t="s">
        <v>61</v>
      </c>
      <c r="IS1" s="201"/>
      <c r="IT1" s="201"/>
      <c r="IU1" s="201"/>
      <c r="IV1" s="201"/>
      <c r="IW1" s="201"/>
      <c r="IX1" s="201"/>
      <c r="IY1" s="201"/>
      <c r="IZ1" s="201"/>
      <c r="JA1" s="201"/>
      <c r="JB1" s="201"/>
      <c r="JC1" s="201"/>
      <c r="JD1" s="201" t="s">
        <v>62</v>
      </c>
      <c r="JE1" s="201"/>
      <c r="JF1" s="201"/>
      <c r="JG1" s="201"/>
      <c r="JH1" s="201"/>
      <c r="JI1" s="201"/>
      <c r="JJ1" s="201"/>
      <c r="JK1" s="201"/>
      <c r="JL1" s="201"/>
      <c r="JM1" s="201"/>
      <c r="JN1" s="201"/>
      <c r="JO1" s="201"/>
      <c r="JP1" s="201" t="s">
        <v>63</v>
      </c>
      <c r="JQ1" s="201"/>
      <c r="JR1" s="201"/>
      <c r="JS1" s="201"/>
      <c r="JT1" s="201"/>
      <c r="JU1" s="201"/>
      <c r="JV1" s="201"/>
      <c r="JW1" s="201"/>
      <c r="JX1" s="201"/>
      <c r="JY1" s="201"/>
      <c r="JZ1" s="201"/>
      <c r="KA1" s="201"/>
      <c r="KB1" s="201"/>
      <c r="KC1" s="201" t="s">
        <v>64</v>
      </c>
      <c r="KD1" s="201"/>
      <c r="KE1" s="201"/>
      <c r="KF1" s="201"/>
      <c r="KG1" s="201"/>
      <c r="KH1" s="201"/>
      <c r="KI1" s="201"/>
      <c r="KJ1" s="201"/>
      <c r="KK1" s="201"/>
      <c r="KL1" s="201"/>
      <c r="KM1" s="201"/>
      <c r="KN1" s="201"/>
      <c r="KO1" s="201" t="s">
        <v>65</v>
      </c>
      <c r="KP1" s="201"/>
      <c r="KQ1" s="201"/>
      <c r="KR1" s="201"/>
      <c r="KS1" s="201"/>
      <c r="KT1" s="201"/>
      <c r="KU1" s="201"/>
      <c r="KV1" s="201"/>
      <c r="KW1" s="201"/>
      <c r="KX1" s="201"/>
      <c r="KY1" s="201"/>
      <c r="KZ1" s="201"/>
      <c r="LA1" s="201" t="s">
        <v>66</v>
      </c>
      <c r="LB1" s="201"/>
      <c r="LC1" s="201"/>
      <c r="LD1" s="201"/>
      <c r="LE1" s="201"/>
      <c r="LF1" s="201"/>
      <c r="LG1" s="201"/>
      <c r="LH1" s="201"/>
      <c r="LI1" s="201"/>
      <c r="LJ1" s="201"/>
      <c r="LK1" s="201"/>
      <c r="LL1" s="201"/>
      <c r="LM1" s="201" t="s">
        <v>67</v>
      </c>
      <c r="LN1" s="201"/>
      <c r="LO1" s="201"/>
      <c r="LP1" s="201"/>
      <c r="LQ1" s="201"/>
      <c r="LR1" s="201"/>
      <c r="LS1" s="201"/>
      <c r="LT1" s="201"/>
      <c r="LU1" s="201"/>
      <c r="LV1" s="201"/>
      <c r="LW1" s="201"/>
      <c r="LX1" s="201"/>
      <c r="LY1" s="201" t="s">
        <v>68</v>
      </c>
      <c r="LZ1" s="201"/>
      <c r="MA1" s="201"/>
      <c r="MB1" s="201"/>
      <c r="MC1" s="201"/>
      <c r="MD1" s="201"/>
      <c r="ME1" s="201"/>
      <c r="MF1" s="201"/>
      <c r="MG1" s="201"/>
      <c r="MH1" s="201"/>
      <c r="MI1" s="201"/>
      <c r="MJ1" s="201"/>
      <c r="MK1" s="201" t="s">
        <v>69</v>
      </c>
      <c r="ML1" s="201"/>
      <c r="MM1" s="201"/>
      <c r="MN1" s="201"/>
      <c r="MO1" s="201"/>
      <c r="MP1" s="201"/>
      <c r="MQ1" s="201"/>
      <c r="MR1" s="201"/>
      <c r="MS1" s="201"/>
      <c r="MT1" s="201"/>
      <c r="MU1" s="201"/>
      <c r="MV1" s="201"/>
      <c r="MW1" s="201" t="s">
        <v>70</v>
      </c>
      <c r="MX1" s="201"/>
      <c r="MY1" s="201"/>
      <c r="MZ1" s="201"/>
      <c r="NA1" s="201"/>
      <c r="NB1" s="201"/>
      <c r="NC1" s="201"/>
      <c r="ND1" s="201"/>
      <c r="NE1" s="201"/>
      <c r="NF1" s="201"/>
      <c r="NG1" s="188" t="s">
        <v>71</v>
      </c>
      <c r="NH1" s="186"/>
      <c r="NI1" s="186"/>
      <c r="NJ1" s="187"/>
      <c r="NK1" s="188" t="s">
        <v>72</v>
      </c>
      <c r="NL1" s="186"/>
      <c r="NM1" s="186"/>
      <c r="NN1" s="186"/>
      <c r="NO1" s="187"/>
      <c r="NP1" s="188" t="s">
        <v>73</v>
      </c>
      <c r="NQ1" s="186"/>
      <c r="NR1" s="187"/>
      <c r="NS1" s="185" t="s">
        <v>74</v>
      </c>
      <c r="NT1" s="186"/>
      <c r="NU1" s="186"/>
      <c r="NV1" s="187"/>
      <c r="NW1" s="188" t="s">
        <v>75</v>
      </c>
      <c r="NX1" s="186"/>
      <c r="NY1" s="186"/>
      <c r="NZ1" s="187"/>
      <c r="OA1" s="188" t="s">
        <v>76</v>
      </c>
      <c r="OB1" s="186"/>
      <c r="OC1" s="186"/>
      <c r="OD1" s="187"/>
      <c r="OE1" s="189" t="s">
        <v>77</v>
      </c>
      <c r="OF1" s="190"/>
      <c r="OG1" s="190"/>
      <c r="OH1" s="191"/>
      <c r="OI1" s="192" t="s">
        <v>78</v>
      </c>
      <c r="OJ1" s="190"/>
      <c r="OK1" s="190"/>
      <c r="OL1" s="190"/>
      <c r="OM1" s="191"/>
      <c r="ON1" s="192" t="s">
        <v>79</v>
      </c>
      <c r="OO1" s="190"/>
      <c r="OP1" s="191"/>
      <c r="OQ1" s="189" t="s">
        <v>80</v>
      </c>
      <c r="OR1" s="190"/>
      <c r="OS1" s="190"/>
      <c r="OT1" s="191"/>
      <c r="OU1" s="192" t="s">
        <v>81</v>
      </c>
      <c r="OV1" s="190"/>
      <c r="OW1" s="190"/>
      <c r="OX1" s="190"/>
      <c r="OY1" s="191"/>
      <c r="OZ1" s="192" t="s">
        <v>82</v>
      </c>
      <c r="PA1" s="190"/>
      <c r="PB1" s="191"/>
      <c r="PC1" s="185" t="s">
        <v>83</v>
      </c>
      <c r="PD1" s="186"/>
      <c r="PE1" s="186"/>
      <c r="PF1" s="187"/>
      <c r="PG1" s="188" t="s">
        <v>84</v>
      </c>
      <c r="PH1" s="186"/>
      <c r="PI1" s="186"/>
      <c r="PJ1" s="186"/>
      <c r="PK1" s="187"/>
      <c r="PL1" s="188" t="s">
        <v>85</v>
      </c>
      <c r="PM1" s="186"/>
      <c r="PN1" s="187"/>
      <c r="PO1" s="185" t="s">
        <v>86</v>
      </c>
      <c r="PP1" s="186"/>
      <c r="PQ1" s="186"/>
      <c r="PR1" s="186"/>
      <c r="PS1" s="187"/>
      <c r="PT1" s="188" t="s">
        <v>87</v>
      </c>
      <c r="PU1" s="186"/>
      <c r="PV1" s="186"/>
      <c r="PW1" s="187"/>
      <c r="PX1" s="188" t="s">
        <v>88</v>
      </c>
      <c r="PY1" s="186"/>
      <c r="PZ1" s="187"/>
      <c r="QA1" s="189" t="s">
        <v>89</v>
      </c>
      <c r="QB1" s="190"/>
      <c r="QC1" s="190"/>
      <c r="QD1" s="191"/>
      <c r="QE1" s="192" t="s">
        <v>90</v>
      </c>
      <c r="QF1" s="190"/>
      <c r="QG1" s="190"/>
      <c r="QH1" s="190"/>
      <c r="QI1" s="191"/>
      <c r="QJ1" s="192" t="s">
        <v>91</v>
      </c>
      <c r="QK1" s="190"/>
      <c r="QL1" s="191"/>
      <c r="QM1" s="189" t="s">
        <v>92</v>
      </c>
      <c r="QN1" s="190"/>
      <c r="QO1" s="190"/>
      <c r="QP1" s="191"/>
      <c r="QQ1" s="192" t="s">
        <v>93</v>
      </c>
      <c r="QR1" s="190"/>
      <c r="QS1" s="190"/>
      <c r="QT1" s="190"/>
      <c r="QU1" s="191"/>
      <c r="QV1" s="192" t="s">
        <v>94</v>
      </c>
      <c r="QW1" s="190"/>
      <c r="QX1" s="191"/>
      <c r="QY1" s="185" t="s">
        <v>95</v>
      </c>
      <c r="QZ1" s="186"/>
      <c r="RA1" s="186"/>
      <c r="RB1" s="186"/>
      <c r="RC1" s="187"/>
      <c r="RD1" s="188" t="s">
        <v>96</v>
      </c>
      <c r="RE1" s="186"/>
      <c r="RF1" s="186"/>
      <c r="RG1" s="187"/>
      <c r="RH1" s="188" t="s">
        <v>97</v>
      </c>
      <c r="RI1" s="186"/>
      <c r="RJ1" s="187"/>
      <c r="RK1" s="182" t="s">
        <v>98</v>
      </c>
      <c r="RL1" s="183"/>
      <c r="RM1" s="183"/>
      <c r="RN1" s="195"/>
      <c r="RO1" s="182" t="s">
        <v>99</v>
      </c>
      <c r="RP1" s="183"/>
      <c r="RQ1" s="183"/>
      <c r="RR1" s="195"/>
      <c r="RS1" s="182" t="s">
        <v>100</v>
      </c>
      <c r="RT1" s="183"/>
      <c r="RU1" s="183"/>
      <c r="RV1" s="195"/>
      <c r="RW1" s="182" t="s">
        <v>101</v>
      </c>
      <c r="RX1" s="183"/>
      <c r="RY1" s="183"/>
      <c r="RZ1" s="195"/>
      <c r="SA1" s="182" t="s">
        <v>102</v>
      </c>
      <c r="SB1" s="183"/>
      <c r="SC1" s="183"/>
      <c r="SD1" s="195"/>
      <c r="SE1" s="195"/>
      <c r="SF1" s="182" t="s">
        <v>103</v>
      </c>
      <c r="SG1" s="193"/>
      <c r="SH1" s="193"/>
      <c r="SI1" s="182" t="s">
        <v>104</v>
      </c>
      <c r="SJ1" s="183"/>
      <c r="SK1" s="183"/>
      <c r="SL1" s="195"/>
      <c r="SM1" s="195"/>
      <c r="SN1" s="182" t="s">
        <v>105</v>
      </c>
      <c r="SO1" s="183"/>
      <c r="SP1" s="183"/>
      <c r="SQ1" s="195"/>
      <c r="SR1" s="182" t="s">
        <v>106</v>
      </c>
      <c r="SS1" s="193"/>
      <c r="ST1" s="193"/>
      <c r="SU1" s="182" t="s">
        <v>107</v>
      </c>
      <c r="SV1" s="183"/>
      <c r="SW1" s="183"/>
      <c r="SX1" s="195"/>
      <c r="SY1" s="195"/>
      <c r="SZ1" s="182" t="s">
        <v>108</v>
      </c>
      <c r="TA1" s="183"/>
      <c r="TB1" s="183"/>
      <c r="TC1" s="195"/>
      <c r="TD1" s="182" t="s">
        <v>109</v>
      </c>
      <c r="TE1" s="183"/>
      <c r="TF1" s="184"/>
      <c r="TG1" s="182" t="s">
        <v>110</v>
      </c>
      <c r="TH1" s="183"/>
      <c r="TI1" s="183"/>
      <c r="TJ1" s="195"/>
      <c r="TK1" s="182" t="s">
        <v>111</v>
      </c>
      <c r="TL1" s="183"/>
      <c r="TM1" s="183"/>
      <c r="TN1" s="195"/>
      <c r="TO1" s="182" t="s">
        <v>112</v>
      </c>
      <c r="TP1" s="183"/>
      <c r="TQ1" s="183"/>
      <c r="TR1" s="195"/>
      <c r="TS1" s="182" t="s">
        <v>113</v>
      </c>
      <c r="TT1" s="183"/>
      <c r="TU1" s="183"/>
      <c r="TV1" s="195"/>
      <c r="TW1" s="182" t="s">
        <v>114</v>
      </c>
      <c r="TX1" s="193"/>
      <c r="TY1" s="193"/>
      <c r="TZ1" s="194"/>
      <c r="UA1" s="182" t="s">
        <v>115</v>
      </c>
      <c r="UB1" s="193"/>
      <c r="UC1" s="193"/>
      <c r="UD1" s="193"/>
      <c r="UE1" s="182" t="s">
        <v>116</v>
      </c>
      <c r="UF1" s="193"/>
      <c r="UG1" s="193"/>
      <c r="UH1" s="193"/>
      <c r="UI1" s="194"/>
      <c r="UJ1" s="182" t="s">
        <v>117</v>
      </c>
      <c r="UK1" s="193"/>
      <c r="UL1" s="193"/>
      <c r="UM1" s="182" t="s">
        <v>118</v>
      </c>
      <c r="UN1" s="193"/>
      <c r="UO1" s="193"/>
      <c r="UP1" s="193"/>
      <c r="UQ1" s="193"/>
      <c r="UR1" s="182" t="s">
        <v>119</v>
      </c>
      <c r="US1" s="183"/>
      <c r="UT1" s="183"/>
      <c r="UU1" s="195"/>
      <c r="UV1" s="182" t="s">
        <v>120</v>
      </c>
      <c r="UW1" s="183"/>
      <c r="UX1" s="183"/>
      <c r="UY1" s="195"/>
      <c r="UZ1" s="182" t="s">
        <v>121</v>
      </c>
      <c r="VA1" s="183"/>
      <c r="VB1" s="184"/>
      <c r="VC1" s="182" t="s">
        <v>122</v>
      </c>
      <c r="VD1" s="183"/>
      <c r="VE1" s="183"/>
      <c r="VF1" s="195"/>
      <c r="VG1" s="182" t="s">
        <v>123</v>
      </c>
      <c r="VH1" s="183"/>
      <c r="VI1" s="183"/>
      <c r="VJ1" s="195"/>
      <c r="VK1" s="182" t="s">
        <v>124</v>
      </c>
      <c r="VL1" s="183"/>
      <c r="VM1" s="183"/>
      <c r="VN1" s="193"/>
      <c r="VO1" s="194"/>
      <c r="VP1" s="182" t="s">
        <v>125</v>
      </c>
      <c r="VQ1" s="195"/>
      <c r="VR1" s="195"/>
      <c r="VS1" s="196"/>
      <c r="VT1" s="182" t="s">
        <v>126</v>
      </c>
      <c r="VU1" s="195"/>
      <c r="VV1" s="195"/>
      <c r="VW1" s="196"/>
      <c r="VX1" s="182" t="s">
        <v>127</v>
      </c>
      <c r="VY1" s="193"/>
      <c r="VZ1" s="193"/>
      <c r="WA1" s="194"/>
      <c r="WB1" s="182" t="s">
        <v>128</v>
      </c>
      <c r="WC1" s="183"/>
      <c r="WD1" s="183"/>
      <c r="WE1" s="195"/>
      <c r="WF1" s="182" t="s">
        <v>129</v>
      </c>
      <c r="WG1" s="193"/>
      <c r="WH1" s="193"/>
      <c r="WI1" s="194"/>
      <c r="WJ1" s="182" t="s">
        <v>130</v>
      </c>
      <c r="WK1" s="183"/>
      <c r="WL1" s="183"/>
      <c r="WM1" s="183"/>
      <c r="WN1" s="195"/>
      <c r="WO1" s="182" t="s">
        <v>131</v>
      </c>
      <c r="WP1" s="183"/>
      <c r="WQ1" s="183"/>
      <c r="WR1" s="195"/>
      <c r="WS1" s="182" t="s">
        <v>132</v>
      </c>
      <c r="WT1" s="193"/>
      <c r="WU1" s="193"/>
      <c r="WV1" s="194"/>
      <c r="WW1" s="182" t="s">
        <v>133</v>
      </c>
      <c r="WX1" s="193"/>
      <c r="WY1" s="193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5"/>
      <c r="XH1" s="182" t="s">
        <v>136</v>
      </c>
      <c r="XI1" s="183"/>
      <c r="XJ1" s="183"/>
      <c r="XK1" s="183"/>
      <c r="XL1" s="193"/>
      <c r="XM1" s="182" t="s">
        <v>137</v>
      </c>
      <c r="XN1" s="195"/>
      <c r="XO1" s="195"/>
      <c r="XP1" s="196"/>
      <c r="XQ1" s="182" t="s">
        <v>138</v>
      </c>
      <c r="XR1" s="195"/>
      <c r="XS1" s="195"/>
      <c r="XT1" s="196"/>
      <c r="XU1" s="182" t="s">
        <v>139</v>
      </c>
      <c r="XV1" s="193"/>
      <c r="XW1" s="193"/>
      <c r="XX1" s="193"/>
      <c r="XY1" s="194"/>
      <c r="XZ1" s="182" t="s">
        <v>140</v>
      </c>
      <c r="YA1" s="183"/>
      <c r="YB1" s="183"/>
      <c r="YC1" s="195"/>
      <c r="YD1" s="182" t="s">
        <v>141</v>
      </c>
      <c r="YE1" s="193"/>
      <c r="YF1" s="193"/>
      <c r="YG1" s="193"/>
      <c r="YH1" s="194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5"/>
      <c r="YQ1" s="182" t="s">
        <v>144</v>
      </c>
      <c r="YR1" s="193"/>
      <c r="YS1" s="193"/>
      <c r="YT1" s="193"/>
      <c r="YU1" s="194"/>
      <c r="YV1" s="182" t="s">
        <v>145</v>
      </c>
      <c r="YW1" s="193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5"/>
      <c r="ZF1" s="182" t="s">
        <v>148</v>
      </c>
      <c r="ZG1" s="183"/>
      <c r="ZH1" s="183"/>
      <c r="ZI1" s="183"/>
      <c r="ZJ1" s="193"/>
      <c r="ZK1" s="182" t="s">
        <v>149</v>
      </c>
      <c r="ZL1" s="195"/>
      <c r="ZM1" s="195"/>
      <c r="ZN1" s="196"/>
      <c r="ZO1" s="182" t="s">
        <v>150</v>
      </c>
      <c r="ZP1" s="195"/>
      <c r="ZQ1" s="195"/>
      <c r="ZR1" s="195"/>
      <c r="ZS1" s="196"/>
      <c r="ZT1" s="182" t="s">
        <v>151</v>
      </c>
      <c r="ZU1" s="193"/>
      <c r="ZV1" s="193"/>
      <c r="ZW1" s="194"/>
      <c r="ZX1" s="182" t="s">
        <v>152</v>
      </c>
      <c r="ZY1" s="183"/>
      <c r="ZZ1" s="183"/>
      <c r="AAA1" s="195"/>
      <c r="AAB1" s="182" t="s">
        <v>153</v>
      </c>
      <c r="AAC1" s="193"/>
      <c r="AAD1" s="193"/>
      <c r="AAE1" s="193"/>
      <c r="AAF1" s="194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5"/>
      <c r="AAO1" s="182" t="s">
        <v>156</v>
      </c>
      <c r="AAP1" s="193"/>
      <c r="AAQ1" s="193"/>
      <c r="AAR1" s="193"/>
      <c r="AAS1" s="194"/>
      <c r="AAT1" s="182" t="s">
        <v>157</v>
      </c>
      <c r="AAU1" s="194"/>
      <c r="AAV1" s="186" t="s">
        <v>158</v>
      </c>
      <c r="AAW1" s="186"/>
      <c r="AAX1" s="186"/>
      <c r="AAY1" s="186"/>
      <c r="AAZ1" s="187"/>
      <c r="ABA1" s="188" t="s">
        <v>159</v>
      </c>
      <c r="ABB1" s="186"/>
      <c r="ABC1" s="186"/>
      <c r="ABD1" s="187"/>
      <c r="ABE1" s="188" t="s">
        <v>160</v>
      </c>
      <c r="ABF1" s="186"/>
      <c r="ABG1" s="186"/>
      <c r="ABH1" s="187"/>
      <c r="ABI1" s="189" t="s">
        <v>161</v>
      </c>
      <c r="ABJ1" s="190"/>
      <c r="ABK1" s="190"/>
      <c r="ABL1" s="191"/>
      <c r="ABM1" s="192" t="s">
        <v>162</v>
      </c>
      <c r="ABN1" s="190"/>
      <c r="ABO1" s="190"/>
      <c r="ABP1" s="190"/>
      <c r="ABQ1" s="191"/>
      <c r="ABR1" s="192" t="s">
        <v>163</v>
      </c>
      <c r="ABS1" s="190"/>
      <c r="ABT1" s="190"/>
      <c r="ABU1" s="191"/>
      <c r="ABV1" s="189" t="s">
        <v>164</v>
      </c>
      <c r="ABW1" s="190"/>
      <c r="ABX1" s="190"/>
      <c r="ABY1" s="190"/>
      <c r="ABZ1" s="191"/>
      <c r="ACA1" s="192" t="s">
        <v>165</v>
      </c>
      <c r="ACB1" s="190"/>
      <c r="ACC1" s="190"/>
      <c r="ACD1" s="190"/>
      <c r="ACE1" s="192" t="s">
        <v>166</v>
      </c>
      <c r="ACF1" s="190"/>
      <c r="ACG1" s="190"/>
      <c r="ACH1" s="191"/>
      <c r="ACI1" s="185" t="s">
        <v>167</v>
      </c>
      <c r="ACJ1" s="186"/>
      <c r="ACK1" s="186"/>
      <c r="ACL1" s="186"/>
      <c r="ACM1" s="187"/>
      <c r="ACN1" s="188" t="s">
        <v>168</v>
      </c>
      <c r="ACO1" s="186"/>
      <c r="ACP1" s="186"/>
      <c r="ACQ1" s="187"/>
      <c r="ACR1" s="188" t="s">
        <v>169</v>
      </c>
      <c r="ACS1" s="187"/>
      <c r="ACT1" s="186" t="s">
        <v>170</v>
      </c>
      <c r="ACU1" s="186"/>
      <c r="ACV1" s="186"/>
      <c r="ACW1" s="186"/>
      <c r="ACX1" s="188" t="s">
        <v>171</v>
      </c>
      <c r="ACY1" s="186"/>
      <c r="ACZ1" s="186"/>
      <c r="ADA1" s="187"/>
      <c r="ADB1" s="188" t="s">
        <v>172</v>
      </c>
      <c r="ADC1" s="186"/>
      <c r="ADD1" s="186"/>
      <c r="ADE1" s="187"/>
      <c r="ADF1" s="189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92" t="s">
        <v>175</v>
      </c>
      <c r="ADP1" s="190"/>
      <c r="ADQ1" s="190"/>
      <c r="ADR1" s="191"/>
      <c r="ADS1" s="189" t="s">
        <v>176</v>
      </c>
      <c r="ADT1" s="190"/>
      <c r="ADU1" s="190"/>
      <c r="ADV1" s="190"/>
      <c r="ADW1" s="191"/>
      <c r="ADX1" s="192" t="s">
        <v>177</v>
      </c>
      <c r="ADY1" s="190"/>
      <c r="ADZ1" s="190"/>
      <c r="AEA1" s="190"/>
      <c r="AEB1" s="192" t="s">
        <v>178</v>
      </c>
      <c r="AEC1" s="190"/>
      <c r="AED1" s="190"/>
      <c r="AEE1" s="191"/>
      <c r="AEF1" s="185" t="s">
        <v>179</v>
      </c>
      <c r="AEG1" s="186"/>
      <c r="AEH1" s="186"/>
      <c r="AEI1" s="186"/>
      <c r="AEJ1" s="187"/>
      <c r="AEK1" s="188" t="s">
        <v>180</v>
      </c>
      <c r="AEL1" s="186"/>
      <c r="AEM1" s="186"/>
      <c r="AEN1" s="187"/>
      <c r="AEO1" s="188" t="s">
        <v>181</v>
      </c>
      <c r="AEP1" s="186"/>
      <c r="AEQ1" s="186"/>
      <c r="AER1" s="212" t="s">
        <v>182</v>
      </c>
      <c r="AES1" s="186"/>
      <c r="AET1" s="186"/>
      <c r="AEU1" s="187"/>
      <c r="AEV1" s="188" t="s">
        <v>183</v>
      </c>
      <c r="AEW1" s="186"/>
      <c r="AEX1" s="186"/>
      <c r="AEY1" s="187"/>
      <c r="AEZ1" s="188" t="s">
        <v>184</v>
      </c>
      <c r="AFA1" s="186"/>
      <c r="AFB1" s="186"/>
      <c r="AFC1" s="187"/>
      <c r="AFD1" s="189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92" t="s">
        <v>187</v>
      </c>
      <c r="AFN1" s="190"/>
      <c r="AFO1" s="190"/>
      <c r="AFP1" s="191"/>
      <c r="AFQ1" s="189" t="s">
        <v>188</v>
      </c>
      <c r="AFR1" s="190"/>
      <c r="AFS1" s="190"/>
      <c r="AFT1" s="190"/>
      <c r="AFU1" s="191"/>
      <c r="AFV1" s="192" t="s">
        <v>189</v>
      </c>
      <c r="AFW1" s="190"/>
      <c r="AFX1" s="190"/>
      <c r="AFY1" s="190"/>
      <c r="AFZ1" s="192" t="s">
        <v>190</v>
      </c>
      <c r="AGA1" s="190"/>
      <c r="AGB1" s="190"/>
      <c r="AGC1" s="190"/>
      <c r="AGD1" s="191"/>
      <c r="AGE1" s="185" t="s">
        <v>191</v>
      </c>
      <c r="AGF1" s="186"/>
      <c r="AGG1" s="186"/>
      <c r="AGH1" s="186"/>
      <c r="AGI1" s="188" t="s">
        <v>192</v>
      </c>
      <c r="AGJ1" s="186"/>
      <c r="AGK1" s="186"/>
      <c r="AGL1" s="187"/>
      <c r="AGM1" s="188" t="s">
        <v>193</v>
      </c>
      <c r="AGN1" s="186"/>
      <c r="AGO1" s="186"/>
      <c r="AGP1" s="212" t="s">
        <v>194</v>
      </c>
      <c r="AGQ1" s="186"/>
      <c r="AGR1" s="186"/>
      <c r="AGS1" s="187"/>
      <c r="AGT1" s="188" t="s">
        <v>195</v>
      </c>
      <c r="AGU1" s="186"/>
      <c r="AGV1" s="186"/>
      <c r="AGW1" s="187"/>
      <c r="AGX1" s="188" t="s">
        <v>196</v>
      </c>
      <c r="AGY1" s="186"/>
      <c r="AGZ1" s="186"/>
      <c r="AHA1" s="186"/>
      <c r="AHB1" s="187"/>
      <c r="AHC1" s="192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92" t="s">
        <v>199</v>
      </c>
      <c r="AHL1" s="190"/>
      <c r="AHM1" s="190"/>
      <c r="AHN1" s="190"/>
      <c r="AHO1" s="191"/>
      <c r="AHP1" s="189" t="s">
        <v>200</v>
      </c>
      <c r="AHQ1" s="190"/>
      <c r="AHR1" s="190"/>
      <c r="AHS1" s="190"/>
      <c r="AHT1" s="192" t="s">
        <v>201</v>
      </c>
      <c r="AHU1" s="190"/>
      <c r="AHV1" s="190"/>
      <c r="AHW1" s="190"/>
      <c r="AHX1" s="192" t="s">
        <v>202</v>
      </c>
      <c r="AHY1" s="190"/>
      <c r="AHZ1" s="190"/>
      <c r="AIA1" s="190"/>
      <c r="AIB1" s="191"/>
      <c r="AIC1" s="185" t="s">
        <v>203</v>
      </c>
      <c r="AID1" s="186"/>
      <c r="AIE1" s="186"/>
      <c r="AIF1" s="186"/>
      <c r="AIG1" s="188" t="s">
        <v>204</v>
      </c>
      <c r="AIH1" s="186"/>
      <c r="AII1" s="186"/>
      <c r="AIJ1" s="187"/>
      <c r="AIK1" s="188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581</v>
      </c>
      <c r="AUD1" s="181"/>
      <c r="AUE1" s="181"/>
      <c r="AUF1" s="180" t="s">
        <v>582</v>
      </c>
      <c r="AUG1" s="181"/>
      <c r="AUH1" s="181"/>
      <c r="AUI1" s="181"/>
      <c r="AUJ1" s="180" t="s">
        <v>583</v>
      </c>
      <c r="AUK1" s="181"/>
      <c r="AUL1" s="181"/>
      <c r="AUM1" s="181"/>
      <c r="AUN1" s="181"/>
      <c r="AUO1" s="180" t="s">
        <v>584</v>
      </c>
      <c r="AUP1" s="181"/>
      <c r="AUQ1" s="181"/>
      <c r="AUR1" s="181"/>
      <c r="AUS1" s="182" t="s">
        <v>585</v>
      </c>
      <c r="AUT1" s="183"/>
      <c r="AUU1" s="183"/>
      <c r="AUV1" s="183"/>
      <c r="AUW1" s="184"/>
      <c r="AUX1" s="180" t="s">
        <v>586</v>
      </c>
      <c r="AUY1" s="181"/>
      <c r="AUZ1" s="181"/>
      <c r="AVA1" s="181"/>
      <c r="AVB1" s="182" t="s">
        <v>587</v>
      </c>
      <c r="AVC1" s="183"/>
      <c r="AVD1" s="183"/>
      <c r="AVE1" s="183"/>
      <c r="AVF1" s="182" t="s">
        <v>588</v>
      </c>
      <c r="AVG1" s="183"/>
      <c r="AVH1" s="183"/>
      <c r="AVI1" s="183"/>
      <c r="AVJ1" s="184"/>
      <c r="AVK1" s="180" t="s">
        <v>589</v>
      </c>
      <c r="AVL1" s="181"/>
      <c r="AVM1" s="181"/>
      <c r="AVN1" s="181"/>
      <c r="AVO1" s="180" t="s">
        <v>590</v>
      </c>
      <c r="AVP1" s="181"/>
      <c r="AVQ1" s="181"/>
      <c r="AVR1" s="181"/>
      <c r="AVS1" s="182" t="s">
        <v>591</v>
      </c>
      <c r="AVT1" s="183"/>
      <c r="AVU1" s="183"/>
      <c r="AVV1" s="183"/>
      <c r="AVW1" s="183"/>
      <c r="AVX1" s="182" t="s">
        <v>592</v>
      </c>
      <c r="AVY1" s="183"/>
      <c r="AVZ1" s="184"/>
    </row>
    <row r="2" spans="1:1274" s="7" customFormat="1" ht="33" thickTop="1" thickBot="1" x14ac:dyDescent="0.25">
      <c r="A2" s="197"/>
      <c r="B2" s="198"/>
      <c r="C2" s="199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593</v>
      </c>
      <c r="AUD2" s="3" t="s">
        <v>322</v>
      </c>
      <c r="AUE2" s="3" t="s">
        <v>323</v>
      </c>
      <c r="AUF2" s="3" t="s">
        <v>594</v>
      </c>
      <c r="AUG2" s="3" t="s">
        <v>305</v>
      </c>
      <c r="AUH2" s="3" t="s">
        <v>306</v>
      </c>
      <c r="AUI2" s="3" t="s">
        <v>307</v>
      </c>
      <c r="AUJ2" s="3" t="s">
        <v>595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596</v>
      </c>
      <c r="AUP2" s="3" t="s">
        <v>310</v>
      </c>
      <c r="AUQ2" s="3" t="s">
        <v>311</v>
      </c>
      <c r="AUR2" s="3" t="s">
        <v>312</v>
      </c>
      <c r="AUS2" s="3" t="s">
        <v>597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598</v>
      </c>
      <c r="AUY2" s="3" t="s">
        <v>317</v>
      </c>
      <c r="AUZ2" s="3" t="s">
        <v>318</v>
      </c>
      <c r="AVA2" s="3" t="s">
        <v>319</v>
      </c>
      <c r="AVB2" s="3" t="s">
        <v>599</v>
      </c>
      <c r="AVC2" s="3" t="s">
        <v>310</v>
      </c>
      <c r="AVD2" s="3" t="s">
        <v>311</v>
      </c>
      <c r="AVE2" s="3" t="s">
        <v>312</v>
      </c>
      <c r="AVF2" s="3" t="s">
        <v>600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601</v>
      </c>
      <c r="AVL2" s="3" t="s">
        <v>296</v>
      </c>
      <c r="AVM2" s="3" t="s">
        <v>297</v>
      </c>
      <c r="AVN2" s="3" t="s">
        <v>298</v>
      </c>
      <c r="AVO2" s="3" t="s">
        <v>602</v>
      </c>
      <c r="AVP2" s="3" t="s">
        <v>321</v>
      </c>
      <c r="AVQ2" s="3" t="s">
        <v>322</v>
      </c>
      <c r="AVR2" s="3" t="s">
        <v>323</v>
      </c>
      <c r="AVS2" s="3" t="s">
        <v>603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604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3"/>
      <c r="B3" s="203"/>
      <c r="C3" s="203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1"/>
      <c r="B8" s="211"/>
      <c r="C8" s="211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/>
      <c r="AVI8" s="78"/>
      <c r="AVJ8" s="78"/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/>
      <c r="AVI13" s="78"/>
      <c r="AVJ13" s="78"/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/>
      <c r="AVI18" s="78"/>
      <c r="AVJ18" s="78"/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/>
      <c r="AVI23" s="78"/>
      <c r="AVJ23" s="78"/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G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/>
      <c r="AVI28" s="78"/>
      <c r="AVJ28" s="78"/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G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G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G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0" t="s">
        <v>619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4" t="s">
        <v>620</v>
      </c>
      <c r="B38" s="204"/>
      <c r="C38" s="204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9" t="s">
        <v>340</v>
      </c>
      <c r="F40" s="210"/>
      <c r="G40" s="210"/>
      <c r="H40" s="210"/>
      <c r="I40" s="21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6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6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4" t="s">
        <v>341</v>
      </c>
      <c r="C43" s="205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/>
      <c r="AVI43" s="97"/>
      <c r="AVJ43" s="97"/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9" t="s">
        <v>342</v>
      </c>
      <c r="F45" s="210"/>
      <c r="G45" s="210"/>
      <c r="H45" s="210"/>
      <c r="I45" s="210"/>
      <c r="J45" s="210"/>
      <c r="K45" s="21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6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6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4" t="s">
        <v>341</v>
      </c>
      <c r="C48" s="205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/>
      <c r="AVI48" s="97"/>
      <c r="AVJ48" s="97"/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9" t="s">
        <v>343</v>
      </c>
      <c r="F50" s="210"/>
      <c r="G50" s="210"/>
      <c r="H50" s="210"/>
      <c r="I50" s="210"/>
      <c r="J50" s="21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6" t="s">
        <v>344</v>
      </c>
      <c r="B51" s="208"/>
      <c r="C51" s="208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6" t="s">
        <v>345</v>
      </c>
      <c r="B52" s="208"/>
      <c r="C52" s="208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4" t="s">
        <v>341</v>
      </c>
      <c r="C53" s="205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/>
      <c r="AVI53" s="99"/>
      <c r="AVJ53" s="99"/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9" t="s">
        <v>346</v>
      </c>
      <c r="F55" s="210"/>
      <c r="G55" s="210"/>
      <c r="H55" s="210"/>
      <c r="I55" s="210"/>
      <c r="J55" s="21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6" t="s">
        <v>347</v>
      </c>
      <c r="B56" s="208"/>
      <c r="C56" s="208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6" t="s">
        <v>348</v>
      </c>
      <c r="B57" s="208"/>
      <c r="C57" s="208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4" t="s">
        <v>341</v>
      </c>
      <c r="C58" s="205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/>
      <c r="AVI58" s="97"/>
      <c r="AVJ58" s="97"/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9" t="s">
        <v>349</v>
      </c>
      <c r="F60" s="210"/>
      <c r="G60" s="210"/>
      <c r="H60" s="210"/>
      <c r="I60" s="210"/>
      <c r="J60" s="210"/>
      <c r="K60" s="21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6" t="s">
        <v>350</v>
      </c>
      <c r="B61" s="208"/>
      <c r="C61" s="208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6" t="s">
        <v>351</v>
      </c>
      <c r="B62" s="208"/>
      <c r="C62" s="208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4" t="s">
        <v>341</v>
      </c>
      <c r="C63" s="205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/>
      <c r="AVI63" s="99"/>
      <c r="AVJ63" s="99"/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G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G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08" activePane="bottomRight" state="frozen"/>
      <selection pane="topRight" activeCell="B1" sqref="B1"/>
      <selection pane="bottomLeft" activeCell="A2" sqref="A2"/>
      <selection pane="bottomRight" activeCell="G314" sqref="G314:G316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20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577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G314" s="213">
        <v>0.3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G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G316" s="213"/>
      <c r="H316" s="214"/>
      <c r="I316" s="175">
        <f t="shared" si="4"/>
        <v>-21.099999999999994</v>
      </c>
    </row>
    <row r="317" spans="1:9" x14ac:dyDescent="0.25">
      <c r="A317" s="215" t="s">
        <v>578</v>
      </c>
      <c r="B317" s="118">
        <v>46113</v>
      </c>
      <c r="C317" s="109">
        <v>63.6</v>
      </c>
      <c r="D317" s="213">
        <f>AVERAGE(C317:C319)</f>
        <v>67.399999999999991</v>
      </c>
      <c r="E317" s="109">
        <v>80.099999999999994</v>
      </c>
      <c r="F317" s="213">
        <f>AVERAGE(E317:E319)</f>
        <v>81.233333333333334</v>
      </c>
      <c r="H317" s="213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3"/>
      <c r="E318" s="109">
        <v>83</v>
      </c>
      <c r="F318" s="213"/>
      <c r="H318" s="213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72.599999999999994</v>
      </c>
      <c r="D319" s="213"/>
      <c r="E319" s="109">
        <v>80.599999999999994</v>
      </c>
      <c r="F319" s="213"/>
      <c r="H319" s="213"/>
      <c r="I319" s="143">
        <f t="shared" si="4"/>
        <v>-8</v>
      </c>
    </row>
    <row r="320" spans="1:9" x14ac:dyDescent="0.25">
      <c r="A320" s="215" t="s">
        <v>579</v>
      </c>
      <c r="B320" s="118">
        <v>46204</v>
      </c>
      <c r="C320" s="109">
        <v>71.2</v>
      </c>
      <c r="D320" s="220">
        <f>AVERAGE(C320:C322)</f>
        <v>73.099999999999994</v>
      </c>
      <c r="E320" s="109">
        <v>83.9</v>
      </c>
      <c r="F320" s="220">
        <f>AVERAGE(E320:E322)</f>
        <v>83.9</v>
      </c>
      <c r="I320" s="143">
        <f t="shared" si="4"/>
        <v>-12.700000000000003</v>
      </c>
    </row>
    <row r="321" spans="1:6" x14ac:dyDescent="0.25">
      <c r="A321" s="215"/>
      <c r="B321" s="118">
        <v>46235</v>
      </c>
      <c r="C321" s="109">
        <v>75</v>
      </c>
      <c r="D321" s="220"/>
      <c r="F321" s="220"/>
    </row>
    <row r="322" spans="1:6" x14ac:dyDescent="0.25">
      <c r="A322" s="215"/>
      <c r="B322" s="118">
        <v>46266</v>
      </c>
      <c r="D322" s="220"/>
      <c r="F322" s="220"/>
    </row>
    <row r="323" spans="1:6" x14ac:dyDescent="0.25">
      <c r="A323" s="215" t="s">
        <v>580</v>
      </c>
      <c r="B323" s="118">
        <v>46296</v>
      </c>
    </row>
    <row r="324" spans="1:6" x14ac:dyDescent="0.25">
      <c r="A324" s="215"/>
      <c r="B324" s="118">
        <v>46327</v>
      </c>
    </row>
    <row r="325" spans="1:6" x14ac:dyDescent="0.25">
      <c r="A325" s="215"/>
      <c r="B325" s="118">
        <v>46357</v>
      </c>
    </row>
    <row r="326" spans="1:6" x14ac:dyDescent="0.25">
      <c r="B326" s="118"/>
    </row>
    <row r="327" spans="1:6" x14ac:dyDescent="0.25">
      <c r="B327" s="118"/>
    </row>
    <row r="328" spans="1:6" x14ac:dyDescent="0.25">
      <c r="B328" s="118"/>
    </row>
    <row r="329" spans="1:6" x14ac:dyDescent="0.25">
      <c r="B329" s="118"/>
    </row>
    <row r="330" spans="1:6" x14ac:dyDescent="0.25">
      <c r="B330" s="118"/>
    </row>
    <row r="331" spans="1:6" x14ac:dyDescent="0.25">
      <c r="B331" s="118"/>
    </row>
    <row r="332" spans="1:6" x14ac:dyDescent="0.25">
      <c r="B332" s="118"/>
    </row>
    <row r="333" spans="1:6" x14ac:dyDescent="0.25">
      <c r="B333" s="118"/>
    </row>
    <row r="334" spans="1:6" x14ac:dyDescent="0.25">
      <c r="B334" s="118"/>
    </row>
    <row r="335" spans="1:6" x14ac:dyDescent="0.25">
      <c r="B335" s="118"/>
    </row>
    <row r="336" spans="1:6" x14ac:dyDescent="0.25">
      <c r="B336" s="118"/>
    </row>
  </sheetData>
  <mergeCells count="533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2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2026-08-10T03:10:02Z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